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2.xml" ContentType="application/vnd.openxmlformats-officedocument.drawingml.diagramColors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diagrams/drawing3.xml" ContentType="application/vnd.ms-office.drawingml.diagramDrawing+xml"/>
  <Override PartName="/ppt/theme/theme2.xml" ContentType="application/vnd.openxmlformats-officedocument.them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Masters/notesMaster1.xml" ContentType="application/vnd.openxmlformats-officedocument.presentationml.notesMaster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diagrams/drawing4.xml" ContentType="application/vnd.ms-office.drawingml.diagramDrawing+xml"/>
  <Override PartName="/ppt/theme/theme1.xml" ContentType="application/vnd.openxmlformats-officedocument.theme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iagrams/layout4.xml" ContentType="application/vnd.openxmlformats-officedocument.drawingml.diagramLayout+xml"/>
  <Override PartName="/ppt/charts/chart6.xml" ContentType="application/vnd.openxmlformats-officedocument.drawingml.chart+xml"/>
  <Override PartName="/ppt/charts/style5.xml" ContentType="application/vnd.ms-office.chartstyle+xml"/>
  <Override PartName="/ppt/charts/style4.xml" ContentType="application/vnd.ms-office.chartstyle+xml"/>
  <Override PartName="/ppt/charts/colors4.xml" ContentType="application/vnd.ms-office.chartcolorstyle+xml"/>
  <Override PartName="/ppt/charts/colors5.xml" ContentType="application/vnd.ms-office.chartcolorstyle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87" r:id="rId3"/>
    <p:sldId id="288" r:id="rId4"/>
    <p:sldId id="289" r:id="rId5"/>
    <p:sldId id="290" r:id="rId6"/>
    <p:sldId id="293" r:id="rId7"/>
    <p:sldId id="285" r:id="rId8"/>
    <p:sldId id="286" r:id="rId9"/>
    <p:sldId id="292" r:id="rId10"/>
    <p:sldId id="298" r:id="rId11"/>
    <p:sldId id="284" r:id="rId12"/>
    <p:sldId id="273" r:id="rId13"/>
    <p:sldId id="294" r:id="rId14"/>
    <p:sldId id="295" r:id="rId15"/>
    <p:sldId id="296" r:id="rId16"/>
    <p:sldId id="299" r:id="rId17"/>
    <p:sldId id="272" r:id="rId18"/>
    <p:sldId id="300" r:id="rId19"/>
    <p:sldId id="297" r:id="rId20"/>
    <p:sldId id="264" r:id="rId21"/>
  </p:sldIdLst>
  <p:sldSz cx="9144000" cy="6858000" type="screen4x3"/>
  <p:notesSz cx="6858000" cy="9144000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customXml" Target="../customXml/item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rtis\Desktop\chart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virs ES sliekšņa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432098765432098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20A-EF41-B01B-34B069FE7EB7}"/>
                </c:ext>
              </c:extLst>
            </c:dLbl>
            <c:dLbl>
              <c:idx val="1"/>
              <c:layout>
                <c:manualLayout>
                  <c:x val="-7.716049382716049E-3"/>
                  <c:y val="2.806032660894539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20A-EF41-B01B-34B069FE7EB7}"/>
                </c:ext>
              </c:extLst>
            </c:dLbl>
            <c:dLbl>
              <c:idx val="2"/>
              <c:layout>
                <c:manualLayout>
                  <c:x val="-3.0864197530864196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20A-EF41-B01B-34B069FE7EB7}"/>
                </c:ext>
              </c:extLst>
            </c:dLbl>
            <c:numFmt formatCode="#\ 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2016.</c:v>
                </c:pt>
                <c:pt idx="1">
                  <c:v>2017.</c:v>
                </c:pt>
                <c:pt idx="2">
                  <c:v>2018.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1271</c:v>
                </c:pt>
                <c:pt idx="1">
                  <c:v>1611</c:v>
                </c:pt>
                <c:pt idx="2">
                  <c:v>1924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20A-EF41-B01B-34B069FE7EB7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zem ES sliekšņa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1728395061728392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320A-EF41-B01B-34B069FE7EB7}"/>
                </c:ext>
              </c:extLst>
            </c:dLbl>
            <c:dLbl>
              <c:idx val="1"/>
              <c:layout>
                <c:manualLayout>
                  <c:x val="-3.0864197530864196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320A-EF41-B01B-34B069FE7EB7}"/>
                </c:ext>
              </c:extLst>
            </c:dLbl>
            <c:dLbl>
              <c:idx val="2"/>
              <c:layout>
                <c:manualLayout>
                  <c:x val="-4.6296296296296294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320A-EF41-B01B-34B069FE7EB7}"/>
                </c:ext>
              </c:extLst>
            </c:dLbl>
            <c:numFmt formatCode="#\ 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2016.</c:v>
                </c:pt>
                <c:pt idx="1">
                  <c:v>2017.</c:v>
                </c:pt>
                <c:pt idx="2">
                  <c:v>2018.</c:v>
                </c:pt>
              </c:strCache>
            </c:strRef>
          </c:cat>
          <c:val>
            <c:numRef>
              <c:f>Sheet1!$D$2:$D$4</c:f>
              <c:numCache>
                <c:formatCode>#,##0</c:formatCode>
                <c:ptCount val="3"/>
                <c:pt idx="0">
                  <c:v>2190</c:v>
                </c:pt>
                <c:pt idx="1">
                  <c:v>2710</c:v>
                </c:pt>
                <c:pt idx="2">
                  <c:v>3712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20A-EF41-B01B-34B069FE7EB7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9.pants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6.1728395061728392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20A-EF41-B01B-34B069FE7EB7}"/>
                </c:ext>
              </c:extLst>
            </c:dLbl>
            <c:dLbl>
              <c:idx val="1"/>
              <c:layout>
                <c:manualLayout>
                  <c:x val="-3.0864197530864196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20A-EF41-B01B-34B069FE7EB7}"/>
                </c:ext>
              </c:extLst>
            </c:dLbl>
            <c:dLbl>
              <c:idx val="2"/>
              <c:layout>
                <c:manualLayout>
                  <c:x val="-1.5432098765432098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20A-EF41-B01B-34B069FE7EB7}"/>
                </c:ext>
              </c:extLst>
            </c:dLbl>
            <c:numFmt formatCode="#\ 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2016.</c:v>
                </c:pt>
                <c:pt idx="1">
                  <c:v>2017.</c:v>
                </c:pt>
                <c:pt idx="2">
                  <c:v>2018.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11989</c:v>
                </c:pt>
                <c:pt idx="1">
                  <c:v>7990</c:v>
                </c:pt>
                <c:pt idx="2">
                  <c:v>6389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20A-EF41-B01B-34B069FE7E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56928"/>
        <c:axId val="34173696"/>
      </c:barChart>
      <c:catAx>
        <c:axId val="3415692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173696"/>
        <c:crosses val="autoZero"/>
        <c:auto val="1"/>
        <c:lblAlgn val="ctr"/>
        <c:lblOffset val="100"/>
        <c:noMultiLvlLbl val="0"/>
      </c:catAx>
      <c:valAx>
        <c:axId val="341736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#\ ##0" sourceLinked="0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156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lv-L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virs ES sliekšņa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numFmt formatCode="[$€-2]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2016.</c:v>
                </c:pt>
                <c:pt idx="1">
                  <c:v>2017.</c:v>
                </c:pt>
                <c:pt idx="2">
                  <c:v>2018.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1152297489</c:v>
                </c:pt>
                <c:pt idx="1">
                  <c:v>1498652395</c:v>
                </c:pt>
                <c:pt idx="2">
                  <c:v>2045042424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A0-E14E-8E1A-42C9550234AD}"/>
            </c:ext>
          </c:extLst>
        </c:ser>
        <c:ser>
          <c:idx val="2"/>
          <c:order val="1"/>
          <c:tx>
            <c:strRef>
              <c:f>Sheet1!$D$1</c:f>
              <c:strCache>
                <c:ptCount val="1"/>
                <c:pt idx="0">
                  <c:v>zem ES sliekšņa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4.629629629629658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4A0-E14E-8E1A-42C9550234AD}"/>
                </c:ext>
              </c:extLst>
            </c:dLbl>
            <c:numFmt formatCode="[$€-2]\ 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2016.</c:v>
                </c:pt>
                <c:pt idx="1">
                  <c:v>2017.</c:v>
                </c:pt>
                <c:pt idx="2">
                  <c:v>2018.</c:v>
                </c:pt>
              </c:strCache>
            </c:strRef>
          </c:cat>
          <c:val>
            <c:numRef>
              <c:f>Sheet1!$D$2:$D$4</c:f>
              <c:numCache>
                <c:formatCode>#,##0</c:formatCode>
                <c:ptCount val="3"/>
                <c:pt idx="0">
                  <c:v>449721896</c:v>
                </c:pt>
                <c:pt idx="1">
                  <c:v>563711316</c:v>
                </c:pt>
                <c:pt idx="2">
                  <c:v>718280778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4A0-E14E-8E1A-42C9550234AD}"/>
            </c:ext>
          </c:extLst>
        </c:ser>
        <c:ser>
          <c:idx val="0"/>
          <c:order val="2"/>
          <c:tx>
            <c:strRef>
              <c:f>Sheet1!$B$1</c:f>
              <c:strCache>
                <c:ptCount val="1"/>
                <c:pt idx="0">
                  <c:v>9.pants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numFmt formatCode="[$€-2]\ #,##0;[Red][$€-2]\ #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 </c:separator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2016.</c:v>
                </c:pt>
                <c:pt idx="1">
                  <c:v>2017.</c:v>
                </c:pt>
                <c:pt idx="2">
                  <c:v>2018.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266977438</c:v>
                </c:pt>
                <c:pt idx="1">
                  <c:v>225291358</c:v>
                </c:pt>
                <c:pt idx="2">
                  <c:v>209974463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A0-E14E-8E1A-42C955023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163712"/>
        <c:axId val="37155200"/>
      </c:barChart>
      <c:catAx>
        <c:axId val="34163712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7155200"/>
        <c:crosses val="autoZero"/>
        <c:auto val="1"/>
        <c:lblAlgn val="ctr"/>
        <c:lblOffset val="100"/>
        <c:noMultiLvlLbl val="0"/>
      </c:catAx>
      <c:valAx>
        <c:axId val="37155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34163712"/>
        <c:crosses val="autoZero"/>
        <c:crossBetween val="between"/>
        <c:dispUnits>
          <c:builtInUnit val="hundreds"/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lv-L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859625525779093E-2"/>
          <c:y val="3.7749541963840463E-2"/>
          <c:w val="0.88552621678549004"/>
          <c:h val="0.8631653413932759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Virs ES sliekšņa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047042C8-3FD3-462E-990D-25A3842AF484}" type="CELLRANGE">
                      <a:rPr lang="en-US"/>
                      <a:pPr/>
                      <a:t>[CELLRANGE]</a:t>
                    </a:fld>
                    <a:endParaRPr lang="lv-LV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12CD-4C9A-B629-FD934C9BA78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15A34EAE-EDDD-4DC3-88F2-7242733DC162}" type="CELLRANGE">
                      <a:rPr lang="lv-LV"/>
                      <a:pPr/>
                      <a:t>[CELLRANGE]</a:t>
                    </a:fld>
                    <a:endParaRPr lang="lv-LV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12CD-4C9A-B629-FD934C9BA789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2017.</c:v>
                </c:pt>
                <c:pt idx="1">
                  <c:v>2018.</c:v>
                </c:pt>
              </c:strCache>
            </c:strRef>
          </c:cat>
          <c:val>
            <c:numRef>
              <c:f>Sheet1!$B$2:$B$3</c:f>
              <c:numCache>
                <c:formatCode>0.0%</c:formatCode>
                <c:ptCount val="2"/>
                <c:pt idx="0">
                  <c:v>0.13700000000000001</c:v>
                </c:pt>
                <c:pt idx="1">
                  <c:v>0.193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Sheet1!$B$2:$B$3</c15:f>
                <c15:dlblRangeCache>
                  <c:ptCount val="2"/>
                  <c:pt idx="0">
                    <c:v>13,7%</c:v>
                  </c:pt>
                  <c:pt idx="1">
                    <c:v>19,3%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4B2-BB4B-9CB2-8926304CFA8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Zem ES sliekšņa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ABE5595D-8EC9-46C2-B033-2030491D4146}" type="CELLRANGE">
                      <a:rPr lang="en-US"/>
                      <a:pPr/>
                      <a:t>[CELLRANGE]</a:t>
                    </a:fld>
                    <a:endParaRPr lang="lv-LV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12CD-4C9A-B629-FD934C9BA78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45EDE539-02E9-46D1-90CC-3FD86EE30DE9}" type="CELLRANGE">
                      <a:rPr lang="lv-LV"/>
                      <a:pPr/>
                      <a:t>[CELLRANGE]</a:t>
                    </a:fld>
                    <a:endParaRPr lang="lv-LV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12CD-4C9A-B629-FD934C9BA789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2017.</c:v>
                </c:pt>
                <c:pt idx="1">
                  <c:v>2018.</c:v>
                </c:pt>
              </c:strCache>
            </c:strRef>
          </c:cat>
          <c:val>
            <c:numRef>
              <c:f>Sheet1!$C$2:$C$3</c:f>
              <c:numCache>
                <c:formatCode>0.0%</c:formatCode>
                <c:ptCount val="2"/>
                <c:pt idx="0">
                  <c:v>0.151</c:v>
                </c:pt>
                <c:pt idx="1">
                  <c:v>0.17399999999999999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Sheet1!$C$2:$C$3</c15:f>
                <c15:dlblRangeCache>
                  <c:ptCount val="2"/>
                  <c:pt idx="0">
                    <c:v>15,1%</c:v>
                  </c:pt>
                  <c:pt idx="1">
                    <c:v>17,4%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4B2-BB4B-9CB2-8926304CFA8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9.pants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2CD-4C9A-B629-FD934C9BA78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2CD-4C9A-B629-FD934C9BA789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47139E36-89BF-4F41-AFE0-42C6747D4AB6}" type="CELLRANGE">
                      <a:rPr lang="en-US"/>
                      <a:pPr/>
                      <a:t>[CELLRANGE]</a:t>
                    </a:fld>
                    <a:endParaRPr lang="lv-LV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1-12CD-4C9A-B629-FD934C9BA789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CEFAB75A-987B-4278-9DCC-6CAAE37A3CA5}" type="CELLRANGE">
                      <a:rPr lang="lv-LV"/>
                      <a:pPr/>
                      <a:t>[CELLRANGE]</a:t>
                    </a:fld>
                    <a:endParaRPr lang="lv-LV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0-12CD-4C9A-B629-FD934C9BA789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2017.</c:v>
                </c:pt>
                <c:pt idx="1">
                  <c:v>2018.</c:v>
                </c:pt>
              </c:strCache>
            </c:strRef>
          </c:cat>
          <c:val>
            <c:numRef>
              <c:f>Sheet1!$D$2:$D$3</c:f>
              <c:numCache>
                <c:formatCode>0.0%</c:formatCode>
                <c:ptCount val="2"/>
                <c:pt idx="0">
                  <c:v>0.21</c:v>
                </c:pt>
                <c:pt idx="1">
                  <c:v>0.224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Sheet1!$D$2:$D$3</c15:f>
                <c15:dlblRangeCache>
                  <c:ptCount val="2"/>
                  <c:pt idx="0">
                    <c:v>21,0%</c:v>
                  </c:pt>
                  <c:pt idx="1">
                    <c:v>22,4%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2-D4B2-BB4B-9CB2-8926304CFA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4157296"/>
        <c:axId val="429969808"/>
      </c:barChart>
      <c:catAx>
        <c:axId val="4241572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29969808"/>
        <c:crosses val="autoZero"/>
        <c:auto val="1"/>
        <c:lblAlgn val="ctr"/>
        <c:lblOffset val="100"/>
        <c:noMultiLvlLbl val="0"/>
      </c:catAx>
      <c:valAx>
        <c:axId val="42996980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0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24157296"/>
        <c:crosses val="autoZero"/>
        <c:crossBetween val="between"/>
        <c:dispUnits>
          <c:builtInUnit val="hundreds"/>
        </c:dispUnits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Iepirkumu skaits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2016.gads</c:v>
                </c:pt>
                <c:pt idx="1">
                  <c:v>2017.gads</c:v>
                </c:pt>
                <c:pt idx="2">
                  <c:v>2018.gads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3114</c:v>
                </c:pt>
                <c:pt idx="1">
                  <c:v>4055</c:v>
                </c:pt>
                <c:pt idx="2">
                  <c:v>4808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48-4CBD-99E4-708FDC71C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73726592"/>
        <c:axId val="7687820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ES fondu iepirkumi</c:v>
                </c:pt>
              </c:strCache>
            </c:strRef>
          </c:tx>
          <c:spPr>
            <a:ln w="28575" cap="rnd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1641151255358257E-2"/>
                  <c:y val="2.0045101478326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748-4CBD-99E4-708FDC71C719}"/>
                </c:ext>
              </c:extLst>
            </c:dLbl>
            <c:dLbl>
              <c:idx val="1"/>
              <c:layout>
                <c:manualLayout>
                  <c:x val="-3.6742192284139621E-2"/>
                  <c:y val="-4.0090202956652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5748-4CBD-99E4-708FDC71C719}"/>
                </c:ext>
              </c:extLst>
            </c:dLbl>
            <c:dLbl>
              <c:idx val="2"/>
              <c:layout>
                <c:manualLayout>
                  <c:x val="-3.306338855440339E-2"/>
                  <c:y val="-2.901902456790965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1429674231897481E-2"/>
                      <c:h val="6.716886326748182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748-4CBD-99E4-708FDC71C719}"/>
                </c:ext>
              </c:extLst>
            </c:dLbl>
            <c:dLbl>
              <c:idx val="3"/>
              <c:layout>
                <c:manualLayout>
                  <c:x val="-3.6742192284139621E-2"/>
                  <c:y val="-2.00451014783262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48-4CBD-99E4-708FDC71C7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2016.gads</c:v>
                </c:pt>
                <c:pt idx="1">
                  <c:v>2017.gads</c:v>
                </c:pt>
                <c:pt idx="2">
                  <c:v>2018.gads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403</c:v>
                </c:pt>
                <c:pt idx="1">
                  <c:v>1211</c:v>
                </c:pt>
                <c:pt idx="2">
                  <c:v>634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748-4CBD-99E4-708FDC71C7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Būvdarbu iepirkumi</c:v>
                </c:pt>
              </c:strCache>
            </c:strRef>
          </c:tx>
          <c:spPr>
            <a:ln w="28575" cap="rnd" cmpd="sng" algn="ctr">
              <a:solidFill>
                <a:schemeClr val="accent4"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1641151255358257E-2"/>
                  <c:y val="-4.5101478326234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5748-4CBD-99E4-708FDC71C719}"/>
                </c:ext>
              </c:extLst>
            </c:dLbl>
            <c:dLbl>
              <c:idx val="1"/>
              <c:layout>
                <c:manualLayout>
                  <c:x val="-2.9393753827311742E-2"/>
                  <c:y val="3.006765221748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5748-4CBD-99E4-708FDC71C719}"/>
                </c:ext>
              </c:extLst>
            </c:dLbl>
            <c:dLbl>
              <c:idx val="2"/>
              <c:layout>
                <c:manualLayout>
                  <c:x val="-4.1644151098759831E-2"/>
                  <c:y val="-4.2050340944580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748-4CBD-99E4-708FDC71C719}"/>
                </c:ext>
              </c:extLst>
            </c:dLbl>
            <c:dLbl>
              <c:idx val="3"/>
              <c:layout>
                <c:manualLayout>
                  <c:x val="-7.3333599793487803E-3"/>
                  <c:y val="4.00902218867518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lv-LV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225310071535176E-2"/>
                      <c:h val="0.1001505734155921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5748-4CBD-99E4-708FDC71C7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2016.gads</c:v>
                </c:pt>
                <c:pt idx="1">
                  <c:v>2017.gads</c:v>
                </c:pt>
                <c:pt idx="2">
                  <c:v>2018.gads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604</c:v>
                </c:pt>
                <c:pt idx="1">
                  <c:v>980</c:v>
                </c:pt>
                <c:pt idx="2">
                  <c:v>1182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748-4CBD-99E4-708FDC71C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726592"/>
        <c:axId val="76878208"/>
      </c:lineChart>
      <c:catAx>
        <c:axId val="73726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6878208"/>
        <c:crosses val="autoZero"/>
        <c:auto val="1"/>
        <c:lblAlgn val="ctr"/>
        <c:lblOffset val="100"/>
        <c:noMultiLvlLbl val="0"/>
      </c:catAx>
      <c:valAx>
        <c:axId val="76878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73726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virs ES sliekšņa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Sheet1!$B$2:$B$4</c:f>
              <c:numCache>
                <c:formatCode>0.00%</c:formatCode>
                <c:ptCount val="3"/>
                <c:pt idx="0">
                  <c:v>0.26900000000000002</c:v>
                </c:pt>
                <c:pt idx="1">
                  <c:v>0.159</c:v>
                </c:pt>
                <c:pt idx="2">
                  <c:v>0.184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E4-4D60-9CC0-9EBF9E734C1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zem ES sliekšņa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Sheet1!$C$2:$C$4</c:f>
              <c:numCache>
                <c:formatCode>0.00%</c:formatCode>
                <c:ptCount val="3"/>
                <c:pt idx="0">
                  <c:v>0.26400000000000001</c:v>
                </c:pt>
                <c:pt idx="1">
                  <c:v>0.2</c:v>
                </c:pt>
                <c:pt idx="2">
                  <c:v>0.253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E4-4D60-9CC0-9EBF9E734C1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9.pants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Sheet1!$D$2:$D$4</c:f>
              <c:numCache>
                <c:formatCode>0.00%</c:formatCode>
                <c:ptCount val="3"/>
                <c:pt idx="0">
                  <c:v>0.34699999999999998</c:v>
                </c:pt>
                <c:pt idx="1">
                  <c:v>0.32</c:v>
                </c:pt>
                <c:pt idx="2">
                  <c:v>0.35499999999999998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E4-4D60-9CC0-9EBF9E734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907186576"/>
        <c:axId val="907185328"/>
      </c:barChart>
      <c:lineChart>
        <c:grouping val="standard"/>
        <c:varyColors val="0"/>
        <c:ser>
          <c:idx val="3"/>
          <c:order val="3"/>
          <c:tx>
            <c:strRef>
              <c:f>Sheet1!$E$1</c:f>
              <c:strCache>
                <c:ptCount val="1"/>
                <c:pt idx="0">
                  <c:v>Kopā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Sheet1!$E$2:$E$4</c:f>
              <c:numCache>
                <c:formatCode>0.00%</c:formatCode>
                <c:ptCount val="3"/>
                <c:pt idx="0">
                  <c:v>0.314</c:v>
                </c:pt>
                <c:pt idx="1">
                  <c:v>0.23400000000000001</c:v>
                </c:pt>
                <c:pt idx="2">
                  <c:v>0.26600000000000001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9E4-4D60-9CC0-9EBF9E734C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7186576"/>
        <c:axId val="907185328"/>
      </c:lineChart>
      <c:catAx>
        <c:axId val="907186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907185328"/>
        <c:crosses val="autoZero"/>
        <c:auto val="1"/>
        <c:lblAlgn val="ctr"/>
        <c:lblOffset val="100"/>
        <c:noMultiLvlLbl val="0"/>
      </c:catAx>
      <c:valAx>
        <c:axId val="907185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907186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'Ark1'!$B$2</c:f>
              <c:strCache>
                <c:ptCount val="1"/>
                <c:pt idx="0">
                  <c:v>2015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cat>
            <c:strRef>
              <c:f>'Ark1'!$A$3:$A$33</c:f>
              <c:strCache>
                <c:ptCount val="31"/>
                <c:pt idx="0">
                  <c:v>BE</c:v>
                </c:pt>
                <c:pt idx="1">
                  <c:v>BG</c:v>
                </c:pt>
                <c:pt idx="2">
                  <c:v>CZ</c:v>
                </c:pt>
                <c:pt idx="3">
                  <c:v>DK</c:v>
                </c:pt>
                <c:pt idx="4">
                  <c:v>DE</c:v>
                </c:pt>
                <c:pt idx="5">
                  <c:v>EE</c:v>
                </c:pt>
                <c:pt idx="6">
                  <c:v>IE</c:v>
                </c:pt>
                <c:pt idx="7">
                  <c:v>EL</c:v>
                </c:pt>
                <c:pt idx="8">
                  <c:v>ES</c:v>
                </c:pt>
                <c:pt idx="9">
                  <c:v>FR</c:v>
                </c:pt>
                <c:pt idx="10">
                  <c:v>HR</c:v>
                </c:pt>
                <c:pt idx="11">
                  <c:v>IT</c:v>
                </c:pt>
                <c:pt idx="12">
                  <c:v>CY</c:v>
                </c:pt>
                <c:pt idx="13">
                  <c:v>LV</c:v>
                </c:pt>
                <c:pt idx="14">
                  <c:v>LT</c:v>
                </c:pt>
                <c:pt idx="15">
                  <c:v>LU</c:v>
                </c:pt>
                <c:pt idx="16">
                  <c:v>HU</c:v>
                </c:pt>
                <c:pt idx="17">
                  <c:v>MT</c:v>
                </c:pt>
                <c:pt idx="18">
                  <c:v>NL</c:v>
                </c:pt>
                <c:pt idx="19">
                  <c:v>AT</c:v>
                </c:pt>
                <c:pt idx="20">
                  <c:v>PL</c:v>
                </c:pt>
                <c:pt idx="21">
                  <c:v>PT</c:v>
                </c:pt>
                <c:pt idx="22">
                  <c:v>RO</c:v>
                </c:pt>
                <c:pt idx="23">
                  <c:v>SI</c:v>
                </c:pt>
                <c:pt idx="24">
                  <c:v>SK</c:v>
                </c:pt>
                <c:pt idx="25">
                  <c:v>FI</c:v>
                </c:pt>
                <c:pt idx="26">
                  <c:v>SE</c:v>
                </c:pt>
                <c:pt idx="27">
                  <c:v>UK</c:v>
                </c:pt>
                <c:pt idx="28">
                  <c:v>IS</c:v>
                </c:pt>
                <c:pt idx="29">
                  <c:v>LI</c:v>
                </c:pt>
                <c:pt idx="30">
                  <c:v>NO</c:v>
                </c:pt>
              </c:strCache>
            </c:strRef>
          </c:cat>
          <c:val>
            <c:numRef>
              <c:f>'Ark1'!$B$3:$B$33</c:f>
              <c:numCache>
                <c:formatCode>0.00</c:formatCode>
                <c:ptCount val="31"/>
                <c:pt idx="0">
                  <c:v>30</c:v>
                </c:pt>
                <c:pt idx="1">
                  <c:v>66</c:v>
                </c:pt>
                <c:pt idx="2">
                  <c:v>85</c:v>
                </c:pt>
                <c:pt idx="3">
                  <c:v>29</c:v>
                </c:pt>
                <c:pt idx="4">
                  <c:v>54</c:v>
                </c:pt>
                <c:pt idx="5">
                  <c:v>78</c:v>
                </c:pt>
                <c:pt idx="6">
                  <c:v>7</c:v>
                </c:pt>
                <c:pt idx="7">
                  <c:v>79</c:v>
                </c:pt>
                <c:pt idx="8">
                  <c:v>24</c:v>
                </c:pt>
                <c:pt idx="9">
                  <c:v>5</c:v>
                </c:pt>
                <c:pt idx="10">
                  <c:v>92</c:v>
                </c:pt>
                <c:pt idx="11">
                  <c:v>45</c:v>
                </c:pt>
                <c:pt idx="12">
                  <c:v>91</c:v>
                </c:pt>
                <c:pt idx="13">
                  <c:v>75</c:v>
                </c:pt>
                <c:pt idx="14">
                  <c:v>91</c:v>
                </c:pt>
                <c:pt idx="15">
                  <c:v>79</c:v>
                </c:pt>
                <c:pt idx="16">
                  <c:v>66</c:v>
                </c:pt>
                <c:pt idx="17">
                  <c:v>95</c:v>
                </c:pt>
                <c:pt idx="18">
                  <c:v>12</c:v>
                </c:pt>
                <c:pt idx="19">
                  <c:v>46</c:v>
                </c:pt>
                <c:pt idx="20">
                  <c:v>24</c:v>
                </c:pt>
                <c:pt idx="21">
                  <c:v>65</c:v>
                </c:pt>
                <c:pt idx="22">
                  <c:v>92</c:v>
                </c:pt>
                <c:pt idx="23">
                  <c:v>76</c:v>
                </c:pt>
                <c:pt idx="24">
                  <c:v>88</c:v>
                </c:pt>
                <c:pt idx="25">
                  <c:v>50</c:v>
                </c:pt>
                <c:pt idx="26">
                  <c:v>56</c:v>
                </c:pt>
                <c:pt idx="27">
                  <c:v>8</c:v>
                </c:pt>
                <c:pt idx="28">
                  <c:v>83</c:v>
                </c:pt>
                <c:pt idx="3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04-4568-A271-EF65BEF6522A}"/>
            </c:ext>
          </c:extLst>
        </c:ser>
        <c:ser>
          <c:idx val="1"/>
          <c:order val="1"/>
          <c:tx>
            <c:strRef>
              <c:f>'Ark1'!$C$2</c:f>
              <c:strCache>
                <c:ptCount val="1"/>
                <c:pt idx="0">
                  <c:v>2016</c:v>
                </c:pt>
              </c:strCache>
            </c:strRef>
          </c:tx>
          <c:spPr>
            <a:pattFill prst="narHorz">
              <a:fgClr>
                <a:schemeClr val="accent4"/>
              </a:fgClr>
              <a:bgClr>
                <a:schemeClr val="accent4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4"/>
              </a:innerShdw>
            </a:effectLst>
          </c:spPr>
          <c:invertIfNegative val="0"/>
          <c:cat>
            <c:strRef>
              <c:f>'Ark1'!$A$3:$A$33</c:f>
              <c:strCache>
                <c:ptCount val="31"/>
                <c:pt idx="0">
                  <c:v>BE</c:v>
                </c:pt>
                <c:pt idx="1">
                  <c:v>BG</c:v>
                </c:pt>
                <c:pt idx="2">
                  <c:v>CZ</c:v>
                </c:pt>
                <c:pt idx="3">
                  <c:v>DK</c:v>
                </c:pt>
                <c:pt idx="4">
                  <c:v>DE</c:v>
                </c:pt>
                <c:pt idx="5">
                  <c:v>EE</c:v>
                </c:pt>
                <c:pt idx="6">
                  <c:v>IE</c:v>
                </c:pt>
                <c:pt idx="7">
                  <c:v>EL</c:v>
                </c:pt>
                <c:pt idx="8">
                  <c:v>ES</c:v>
                </c:pt>
                <c:pt idx="9">
                  <c:v>FR</c:v>
                </c:pt>
                <c:pt idx="10">
                  <c:v>HR</c:v>
                </c:pt>
                <c:pt idx="11">
                  <c:v>IT</c:v>
                </c:pt>
                <c:pt idx="12">
                  <c:v>CY</c:v>
                </c:pt>
                <c:pt idx="13">
                  <c:v>LV</c:v>
                </c:pt>
                <c:pt idx="14">
                  <c:v>LT</c:v>
                </c:pt>
                <c:pt idx="15">
                  <c:v>LU</c:v>
                </c:pt>
                <c:pt idx="16">
                  <c:v>HU</c:v>
                </c:pt>
                <c:pt idx="17">
                  <c:v>MT</c:v>
                </c:pt>
                <c:pt idx="18">
                  <c:v>NL</c:v>
                </c:pt>
                <c:pt idx="19">
                  <c:v>AT</c:v>
                </c:pt>
                <c:pt idx="20">
                  <c:v>PL</c:v>
                </c:pt>
                <c:pt idx="21">
                  <c:v>PT</c:v>
                </c:pt>
                <c:pt idx="22">
                  <c:v>RO</c:v>
                </c:pt>
                <c:pt idx="23">
                  <c:v>SI</c:v>
                </c:pt>
                <c:pt idx="24">
                  <c:v>SK</c:v>
                </c:pt>
                <c:pt idx="25">
                  <c:v>FI</c:v>
                </c:pt>
                <c:pt idx="26">
                  <c:v>SE</c:v>
                </c:pt>
                <c:pt idx="27">
                  <c:v>UK</c:v>
                </c:pt>
                <c:pt idx="28">
                  <c:v>IS</c:v>
                </c:pt>
                <c:pt idx="29">
                  <c:v>LI</c:v>
                </c:pt>
                <c:pt idx="30">
                  <c:v>NO</c:v>
                </c:pt>
              </c:strCache>
            </c:strRef>
          </c:cat>
          <c:val>
            <c:numRef>
              <c:f>'Ark1'!$C$3:$C$33</c:f>
              <c:numCache>
                <c:formatCode>0.00</c:formatCode>
                <c:ptCount val="31"/>
                <c:pt idx="0">
                  <c:v>28</c:v>
                </c:pt>
                <c:pt idx="1">
                  <c:v>64</c:v>
                </c:pt>
                <c:pt idx="2">
                  <c:v>82</c:v>
                </c:pt>
                <c:pt idx="3">
                  <c:v>26</c:v>
                </c:pt>
                <c:pt idx="4">
                  <c:v>52</c:v>
                </c:pt>
                <c:pt idx="5">
                  <c:v>65</c:v>
                </c:pt>
                <c:pt idx="6">
                  <c:v>7</c:v>
                </c:pt>
                <c:pt idx="7">
                  <c:v>93</c:v>
                </c:pt>
                <c:pt idx="8">
                  <c:v>27</c:v>
                </c:pt>
                <c:pt idx="9">
                  <c:v>7</c:v>
                </c:pt>
                <c:pt idx="10">
                  <c:v>91</c:v>
                </c:pt>
                <c:pt idx="11">
                  <c:v>43</c:v>
                </c:pt>
                <c:pt idx="12">
                  <c:v>92</c:v>
                </c:pt>
                <c:pt idx="13">
                  <c:v>67</c:v>
                </c:pt>
                <c:pt idx="14">
                  <c:v>91</c:v>
                </c:pt>
                <c:pt idx="15">
                  <c:v>79</c:v>
                </c:pt>
                <c:pt idx="16">
                  <c:v>72</c:v>
                </c:pt>
                <c:pt idx="17">
                  <c:v>96</c:v>
                </c:pt>
                <c:pt idx="18">
                  <c:v>11</c:v>
                </c:pt>
                <c:pt idx="19">
                  <c:v>45</c:v>
                </c:pt>
                <c:pt idx="20">
                  <c:v>16</c:v>
                </c:pt>
                <c:pt idx="21">
                  <c:v>68</c:v>
                </c:pt>
                <c:pt idx="22">
                  <c:v>96</c:v>
                </c:pt>
                <c:pt idx="23">
                  <c:v>78</c:v>
                </c:pt>
                <c:pt idx="24">
                  <c:v>85</c:v>
                </c:pt>
                <c:pt idx="25">
                  <c:v>46</c:v>
                </c:pt>
                <c:pt idx="26">
                  <c:v>53</c:v>
                </c:pt>
                <c:pt idx="27">
                  <c:v>4</c:v>
                </c:pt>
                <c:pt idx="28">
                  <c:v>75</c:v>
                </c:pt>
                <c:pt idx="29">
                  <c:v>25</c:v>
                </c:pt>
                <c:pt idx="30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804-4568-A271-EF65BEF6522A}"/>
            </c:ext>
          </c:extLst>
        </c:ser>
        <c:ser>
          <c:idx val="2"/>
          <c:order val="2"/>
          <c:tx>
            <c:strRef>
              <c:f>'Ark1'!$D$2</c:f>
              <c:strCache>
                <c:ptCount val="1"/>
                <c:pt idx="0">
                  <c:v>2017</c:v>
                </c:pt>
              </c:strCache>
            </c:strRef>
          </c:tx>
          <c:spPr>
            <a:pattFill prst="narHorz">
              <a:fgClr>
                <a:schemeClr val="accent6"/>
              </a:fgClr>
              <a:bgClr>
                <a:schemeClr val="accent6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6"/>
              </a:innerShdw>
            </a:effectLst>
          </c:spPr>
          <c:invertIfNegative val="0"/>
          <c:cat>
            <c:strRef>
              <c:f>'Ark1'!$A$3:$A$33</c:f>
              <c:strCache>
                <c:ptCount val="31"/>
                <c:pt idx="0">
                  <c:v>BE</c:v>
                </c:pt>
                <c:pt idx="1">
                  <c:v>BG</c:v>
                </c:pt>
                <c:pt idx="2">
                  <c:v>CZ</c:v>
                </c:pt>
                <c:pt idx="3">
                  <c:v>DK</c:v>
                </c:pt>
                <c:pt idx="4">
                  <c:v>DE</c:v>
                </c:pt>
                <c:pt idx="5">
                  <c:v>EE</c:v>
                </c:pt>
                <c:pt idx="6">
                  <c:v>IE</c:v>
                </c:pt>
                <c:pt idx="7">
                  <c:v>EL</c:v>
                </c:pt>
                <c:pt idx="8">
                  <c:v>ES</c:v>
                </c:pt>
                <c:pt idx="9">
                  <c:v>FR</c:v>
                </c:pt>
                <c:pt idx="10">
                  <c:v>HR</c:v>
                </c:pt>
                <c:pt idx="11">
                  <c:v>IT</c:v>
                </c:pt>
                <c:pt idx="12">
                  <c:v>CY</c:v>
                </c:pt>
                <c:pt idx="13">
                  <c:v>LV</c:v>
                </c:pt>
                <c:pt idx="14">
                  <c:v>LT</c:v>
                </c:pt>
                <c:pt idx="15">
                  <c:v>LU</c:v>
                </c:pt>
                <c:pt idx="16">
                  <c:v>HU</c:v>
                </c:pt>
                <c:pt idx="17">
                  <c:v>MT</c:v>
                </c:pt>
                <c:pt idx="18">
                  <c:v>NL</c:v>
                </c:pt>
                <c:pt idx="19">
                  <c:v>AT</c:v>
                </c:pt>
                <c:pt idx="20">
                  <c:v>PL</c:v>
                </c:pt>
                <c:pt idx="21">
                  <c:v>PT</c:v>
                </c:pt>
                <c:pt idx="22">
                  <c:v>RO</c:v>
                </c:pt>
                <c:pt idx="23">
                  <c:v>SI</c:v>
                </c:pt>
                <c:pt idx="24">
                  <c:v>SK</c:v>
                </c:pt>
                <c:pt idx="25">
                  <c:v>FI</c:v>
                </c:pt>
                <c:pt idx="26">
                  <c:v>SE</c:v>
                </c:pt>
                <c:pt idx="27">
                  <c:v>UK</c:v>
                </c:pt>
                <c:pt idx="28">
                  <c:v>IS</c:v>
                </c:pt>
                <c:pt idx="29">
                  <c:v>LI</c:v>
                </c:pt>
                <c:pt idx="30">
                  <c:v>NO</c:v>
                </c:pt>
              </c:strCache>
            </c:strRef>
          </c:cat>
          <c:val>
            <c:numRef>
              <c:f>'Ark1'!$D$3:$D$33</c:f>
              <c:numCache>
                <c:formatCode>0.00</c:formatCode>
                <c:ptCount val="31"/>
                <c:pt idx="0">
                  <c:v>29</c:v>
                </c:pt>
                <c:pt idx="1">
                  <c:v>79</c:v>
                </c:pt>
                <c:pt idx="2">
                  <c:v>77</c:v>
                </c:pt>
                <c:pt idx="3">
                  <c:v>53</c:v>
                </c:pt>
                <c:pt idx="4">
                  <c:v>67</c:v>
                </c:pt>
                <c:pt idx="5">
                  <c:v>76</c:v>
                </c:pt>
                <c:pt idx="6">
                  <c:v>17</c:v>
                </c:pt>
                <c:pt idx="7">
                  <c:v>86</c:v>
                </c:pt>
                <c:pt idx="8">
                  <c:v>30</c:v>
                </c:pt>
                <c:pt idx="9">
                  <c:v>16</c:v>
                </c:pt>
                <c:pt idx="10">
                  <c:v>80</c:v>
                </c:pt>
                <c:pt idx="11">
                  <c:v>39</c:v>
                </c:pt>
                <c:pt idx="12">
                  <c:v>93</c:v>
                </c:pt>
                <c:pt idx="13">
                  <c:v>73</c:v>
                </c:pt>
                <c:pt idx="14">
                  <c:v>90</c:v>
                </c:pt>
                <c:pt idx="15">
                  <c:v>69</c:v>
                </c:pt>
                <c:pt idx="16">
                  <c:v>51</c:v>
                </c:pt>
                <c:pt idx="17">
                  <c:v>93</c:v>
                </c:pt>
                <c:pt idx="18">
                  <c:v>17</c:v>
                </c:pt>
                <c:pt idx="19">
                  <c:v>33</c:v>
                </c:pt>
                <c:pt idx="20">
                  <c:v>46</c:v>
                </c:pt>
                <c:pt idx="21">
                  <c:v>65</c:v>
                </c:pt>
                <c:pt idx="22">
                  <c:v>93</c:v>
                </c:pt>
                <c:pt idx="23">
                  <c:v>62</c:v>
                </c:pt>
                <c:pt idx="24">
                  <c:v>92</c:v>
                </c:pt>
                <c:pt idx="25">
                  <c:v>54</c:v>
                </c:pt>
                <c:pt idx="26">
                  <c:v>74</c:v>
                </c:pt>
                <c:pt idx="27">
                  <c:v>12</c:v>
                </c:pt>
                <c:pt idx="28">
                  <c:v>89</c:v>
                </c:pt>
                <c:pt idx="29">
                  <c:v>73</c:v>
                </c:pt>
                <c:pt idx="3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04-4568-A271-EF65BEF652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39641183"/>
        <c:axId val="440918175"/>
      </c:barChart>
      <c:catAx>
        <c:axId val="4396411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40918175"/>
        <c:crosses val="autoZero"/>
        <c:auto val="1"/>
        <c:lblAlgn val="ctr"/>
        <c:lblOffset val="100"/>
        <c:noMultiLvlLbl val="0"/>
      </c:catAx>
      <c:valAx>
        <c:axId val="440918175"/>
        <c:scaling>
          <c:orientation val="minMax"/>
          <c:max val="100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v-LV"/>
          </a:p>
        </c:txPr>
        <c:crossAx val="4396411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eg"/><Relationship Id="rId4" Type="http://schemas.openxmlformats.org/officeDocument/2006/relationships/image" Target="../media/image7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image" Target="../media/image4.jpeg"/><Relationship Id="rId4" Type="http://schemas.openxmlformats.org/officeDocument/2006/relationships/image" Target="../media/image7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13A99B-2DAB-F54F-B16B-B41B92D72AC1}" type="doc">
      <dgm:prSet loTypeId="urn:microsoft.com/office/officeart/2005/8/layout/hList7" loCatId="" qsTypeId="urn:microsoft.com/office/officeart/2005/8/quickstyle/simple2" qsCatId="simple" csTypeId="urn:microsoft.com/office/officeart/2005/8/colors/colorful1" csCatId="colorful" phldr="1"/>
      <dgm:spPr/>
    </dgm:pt>
    <dgm:pt modelId="{1D274FEE-5B1C-7040-9FAA-831D5FABA2BC}">
      <dgm:prSet phldrT="[Text]"/>
      <dgm:spPr/>
      <dgm:t>
        <a:bodyPr/>
        <a:lstStyle/>
        <a:p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Iepirkums</a:t>
          </a:r>
          <a:r>
            <a:rPr lang="en-US" dirty="0"/>
            <a:t> </a:t>
          </a:r>
        </a:p>
      </dgm:t>
    </dgm:pt>
    <dgm:pt modelId="{47E97BF7-2373-674F-B4B6-AD60A1E15D79}" type="parTrans" cxnId="{B34312A7-23C0-434E-A489-BE0D27C58AA8}">
      <dgm:prSet/>
      <dgm:spPr/>
      <dgm:t>
        <a:bodyPr/>
        <a:lstStyle/>
        <a:p>
          <a:endParaRPr lang="en-US"/>
        </a:p>
      </dgm:t>
    </dgm:pt>
    <dgm:pt modelId="{C750B0B4-C9EA-C84B-8552-A1F69DA17685}" type="sibTrans" cxnId="{B34312A7-23C0-434E-A489-BE0D27C58AA8}">
      <dgm:prSet/>
      <dgm:spPr/>
      <dgm:t>
        <a:bodyPr/>
        <a:lstStyle/>
        <a:p>
          <a:endParaRPr lang="en-US"/>
        </a:p>
      </dgm:t>
    </dgm:pt>
    <dgm:pt modelId="{AD25B09B-3904-084D-AE16-92FC51C50C24}">
      <dgm:prSet phldrT="[Text]"/>
      <dgm:spPr/>
      <dgm:t>
        <a:bodyPr/>
        <a:lstStyle/>
        <a:p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Līguma</a:t>
          </a:r>
          <a:r>
            <a: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izpilde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CBE85B4-D0FA-2F4B-B105-89B7313A4F14}" type="parTrans" cxnId="{865EDA0B-A312-2743-A037-67BE1C374910}">
      <dgm:prSet/>
      <dgm:spPr/>
      <dgm:t>
        <a:bodyPr/>
        <a:lstStyle/>
        <a:p>
          <a:endParaRPr lang="en-US"/>
        </a:p>
      </dgm:t>
    </dgm:pt>
    <dgm:pt modelId="{2A3ED625-3686-6F48-9065-13D351FA40CC}" type="sibTrans" cxnId="{865EDA0B-A312-2743-A037-67BE1C374910}">
      <dgm:prSet/>
      <dgm:spPr/>
      <dgm:t>
        <a:bodyPr/>
        <a:lstStyle/>
        <a:p>
          <a:endParaRPr lang="en-US"/>
        </a:p>
      </dgm:t>
    </dgm:pt>
    <dgm:pt modelId="{04E048CE-8575-A742-AF07-9D00A2E965AE}">
      <dgm:prSet/>
      <dgm:spPr/>
      <dgm:t>
        <a:bodyPr/>
        <a:lstStyle/>
        <a:p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Ekspluatācija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70858ED-7F50-F341-A5A3-00D054D1626A}" type="parTrans" cxnId="{D3273814-3445-F848-92EA-A8CC6F76F198}">
      <dgm:prSet/>
      <dgm:spPr/>
      <dgm:t>
        <a:bodyPr/>
        <a:lstStyle/>
        <a:p>
          <a:endParaRPr lang="en-US"/>
        </a:p>
      </dgm:t>
    </dgm:pt>
    <dgm:pt modelId="{978679C5-1EEF-3441-B739-29DD179748F0}" type="sibTrans" cxnId="{D3273814-3445-F848-92EA-A8CC6F76F198}">
      <dgm:prSet/>
      <dgm:spPr/>
      <dgm:t>
        <a:bodyPr/>
        <a:lstStyle/>
        <a:p>
          <a:endParaRPr lang="en-US"/>
        </a:p>
      </dgm:t>
    </dgm:pt>
    <dgm:pt modelId="{054B3F70-5034-0346-A20F-552E40A9AAA8}">
      <dgm:prSet/>
      <dgm:spPr/>
      <dgm:t>
        <a:bodyPr/>
        <a:lstStyle/>
        <a:p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Plānošana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DCF117D-86AA-5E4F-B9BC-2ED6C8B65D75}" type="parTrans" cxnId="{991EB6B9-4B68-7047-BFA2-1AFAA394C2F9}">
      <dgm:prSet/>
      <dgm:spPr/>
      <dgm:t>
        <a:bodyPr/>
        <a:lstStyle/>
        <a:p>
          <a:endParaRPr lang="en-US"/>
        </a:p>
      </dgm:t>
    </dgm:pt>
    <dgm:pt modelId="{58D6FAAF-52B8-2D4E-8882-F39A182B99DC}" type="sibTrans" cxnId="{991EB6B9-4B68-7047-BFA2-1AFAA394C2F9}">
      <dgm:prSet/>
      <dgm:spPr/>
      <dgm:t>
        <a:bodyPr/>
        <a:lstStyle/>
        <a:p>
          <a:endParaRPr lang="en-US"/>
        </a:p>
      </dgm:t>
    </dgm:pt>
    <dgm:pt modelId="{EC87B194-38D0-8143-A9B5-3D0FBDC2C5D7}" type="pres">
      <dgm:prSet presAssocID="{C213A99B-2DAB-F54F-B16B-B41B92D72AC1}" presName="Name0" presStyleCnt="0">
        <dgm:presLayoutVars>
          <dgm:dir/>
          <dgm:resizeHandles val="exact"/>
        </dgm:presLayoutVars>
      </dgm:prSet>
      <dgm:spPr/>
    </dgm:pt>
    <dgm:pt modelId="{11B37E03-B673-874C-AB97-059FACD00B37}" type="pres">
      <dgm:prSet presAssocID="{C213A99B-2DAB-F54F-B16B-B41B92D72AC1}" presName="fgShape" presStyleLbl="fgShp" presStyleIdx="0" presStyleCnt="1"/>
      <dgm:spPr/>
    </dgm:pt>
    <dgm:pt modelId="{30FE9222-33A2-E649-983B-72A2F6A569B9}" type="pres">
      <dgm:prSet presAssocID="{C213A99B-2DAB-F54F-B16B-B41B92D72AC1}" presName="linComp" presStyleCnt="0"/>
      <dgm:spPr/>
    </dgm:pt>
    <dgm:pt modelId="{A6B60236-C186-694B-87E8-19FB862A6FF6}" type="pres">
      <dgm:prSet presAssocID="{054B3F70-5034-0346-A20F-552E40A9AAA8}" presName="compNode" presStyleCnt="0"/>
      <dgm:spPr/>
    </dgm:pt>
    <dgm:pt modelId="{ABD0500F-6CF2-7145-B459-A0A574DE9097}" type="pres">
      <dgm:prSet presAssocID="{054B3F70-5034-0346-A20F-552E40A9AAA8}" presName="bkgdShape" presStyleLbl="node1" presStyleIdx="0" presStyleCnt="4" custLinFactNeighborY="-278"/>
      <dgm:spPr/>
      <dgm:t>
        <a:bodyPr/>
        <a:lstStyle/>
        <a:p>
          <a:endParaRPr lang="en-US"/>
        </a:p>
      </dgm:t>
    </dgm:pt>
    <dgm:pt modelId="{6F092CBD-7777-294A-9F34-68AEE4309D33}" type="pres">
      <dgm:prSet presAssocID="{054B3F70-5034-0346-A20F-552E40A9AAA8}" presName="nodeTx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BFA9EE-7331-A849-B7E4-42377701305F}" type="pres">
      <dgm:prSet presAssocID="{054B3F70-5034-0346-A20F-552E40A9AAA8}" presName="invisiNode" presStyleLbl="node1" presStyleIdx="0" presStyleCnt="4"/>
      <dgm:spPr/>
    </dgm:pt>
    <dgm:pt modelId="{240A0087-8DAF-8449-B982-D4038FA8CA4E}" type="pres">
      <dgm:prSet presAssocID="{054B3F70-5034-0346-A20F-552E40A9AAA8}" presName="imagNode" presStyleLbl="fgImgPlace1" presStyleIdx="0" presStyleCnt="4"/>
      <dgm:spPr>
        <a:blipFill>
          <a:blip xmlns:r="http://schemas.openxmlformats.org/officeDocument/2006/relationships" r:embed="rId1" cstate="print">
            <a:duotone>
              <a:schemeClr val="accent2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2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1000" r="-41000"/>
          </a:stretch>
        </a:blipFill>
      </dgm:spPr>
    </dgm:pt>
    <dgm:pt modelId="{F2A3678A-0408-E246-AD1D-905CCE22110E}" type="pres">
      <dgm:prSet presAssocID="{58D6FAAF-52B8-2D4E-8882-F39A182B99D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9D3ECBFD-FD9C-CE42-A323-0F2872306FB8}" type="pres">
      <dgm:prSet presAssocID="{1D274FEE-5B1C-7040-9FAA-831D5FABA2BC}" presName="compNode" presStyleCnt="0"/>
      <dgm:spPr/>
    </dgm:pt>
    <dgm:pt modelId="{2582FF6B-B942-4C47-B533-E4D36947CA21}" type="pres">
      <dgm:prSet presAssocID="{1D274FEE-5B1C-7040-9FAA-831D5FABA2BC}" presName="bkgdShape" presStyleLbl="node1" presStyleIdx="1" presStyleCnt="4"/>
      <dgm:spPr/>
      <dgm:t>
        <a:bodyPr/>
        <a:lstStyle/>
        <a:p>
          <a:endParaRPr lang="en-US"/>
        </a:p>
      </dgm:t>
    </dgm:pt>
    <dgm:pt modelId="{294DF2EA-8427-604A-BB52-17471C198616}" type="pres">
      <dgm:prSet presAssocID="{1D274FEE-5B1C-7040-9FAA-831D5FABA2BC}" presName="nodeTx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A2893E-F0B8-5A48-989E-5E6A43E9A1EA}" type="pres">
      <dgm:prSet presAssocID="{1D274FEE-5B1C-7040-9FAA-831D5FABA2BC}" presName="invisiNode" presStyleLbl="node1" presStyleIdx="1" presStyleCnt="4"/>
      <dgm:spPr/>
    </dgm:pt>
    <dgm:pt modelId="{A42118FF-9D6C-4E4E-980A-D842022FC88F}" type="pres">
      <dgm:prSet presAssocID="{1D274FEE-5B1C-7040-9FAA-831D5FABA2BC}" presName="imagNode" presStyleLbl="fgImgPlace1" presStyleIdx="1" presStyleCnt="4"/>
      <dgm:spPr>
        <a:blipFill>
          <a:blip xmlns:r="http://schemas.openxmlformats.org/officeDocument/2006/relationships" r:embed="rId2">
            <a:duotone>
              <a:schemeClr val="accent3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3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7000" r="-47000"/>
          </a:stretch>
        </a:blipFill>
      </dgm:spPr>
    </dgm:pt>
    <dgm:pt modelId="{B0A2C404-D43A-DE4E-90B6-BAE4A5CFFC16}" type="pres">
      <dgm:prSet presAssocID="{C750B0B4-C9EA-C84B-8552-A1F69DA17685}" presName="sibTrans" presStyleLbl="sibTrans2D1" presStyleIdx="0" presStyleCnt="0"/>
      <dgm:spPr/>
      <dgm:t>
        <a:bodyPr/>
        <a:lstStyle/>
        <a:p>
          <a:endParaRPr lang="en-US"/>
        </a:p>
      </dgm:t>
    </dgm:pt>
    <dgm:pt modelId="{DF477A93-D724-3D41-BC1E-3B179625C6DA}" type="pres">
      <dgm:prSet presAssocID="{AD25B09B-3904-084D-AE16-92FC51C50C24}" presName="compNode" presStyleCnt="0"/>
      <dgm:spPr/>
    </dgm:pt>
    <dgm:pt modelId="{A19E1E44-E71A-8F4A-8F0A-DF1386CBD253}" type="pres">
      <dgm:prSet presAssocID="{AD25B09B-3904-084D-AE16-92FC51C50C24}" presName="bkgdShape" presStyleLbl="node1" presStyleIdx="2" presStyleCnt="4"/>
      <dgm:spPr/>
      <dgm:t>
        <a:bodyPr/>
        <a:lstStyle/>
        <a:p>
          <a:endParaRPr lang="en-US"/>
        </a:p>
      </dgm:t>
    </dgm:pt>
    <dgm:pt modelId="{89FFD7B1-6E1B-2C41-B281-188D6909E0F3}" type="pres">
      <dgm:prSet presAssocID="{AD25B09B-3904-084D-AE16-92FC51C50C24}" presName="nodeTx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BE9821-9D58-A042-9BC8-2AE36DC4B25C}" type="pres">
      <dgm:prSet presAssocID="{AD25B09B-3904-084D-AE16-92FC51C50C24}" presName="invisiNode" presStyleLbl="node1" presStyleIdx="2" presStyleCnt="4"/>
      <dgm:spPr/>
    </dgm:pt>
    <dgm:pt modelId="{2832C194-DAA4-4042-9689-EB4EE2EA4125}" type="pres">
      <dgm:prSet presAssocID="{AD25B09B-3904-084D-AE16-92FC51C50C24}" presName="imagNode" presStyleLbl="fgImgPlace1" presStyleIdx="2" presStyleCnt="4"/>
      <dgm:spPr>
        <a:blipFill>
          <a:blip xmlns:r="http://schemas.openxmlformats.org/officeDocument/2006/relationships" r:embed="rId3" cstate="print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</dgm:spPr>
    </dgm:pt>
    <dgm:pt modelId="{0EEAA45C-9AFB-5A4C-8536-5B59772B932D}" type="pres">
      <dgm:prSet presAssocID="{2A3ED625-3686-6F48-9065-13D351FA40CC}" presName="sibTrans" presStyleLbl="sibTrans2D1" presStyleIdx="0" presStyleCnt="0"/>
      <dgm:spPr/>
      <dgm:t>
        <a:bodyPr/>
        <a:lstStyle/>
        <a:p>
          <a:endParaRPr lang="en-US"/>
        </a:p>
      </dgm:t>
    </dgm:pt>
    <dgm:pt modelId="{278CE433-57AB-3A46-8D6F-264D4C4170FD}" type="pres">
      <dgm:prSet presAssocID="{04E048CE-8575-A742-AF07-9D00A2E965AE}" presName="compNode" presStyleCnt="0"/>
      <dgm:spPr/>
    </dgm:pt>
    <dgm:pt modelId="{047F24EA-4A14-5848-B1BB-3A4F326FD120}" type="pres">
      <dgm:prSet presAssocID="{04E048CE-8575-A742-AF07-9D00A2E965AE}" presName="bkgdShape" presStyleLbl="node1" presStyleIdx="3" presStyleCnt="4"/>
      <dgm:spPr/>
      <dgm:t>
        <a:bodyPr/>
        <a:lstStyle/>
        <a:p>
          <a:endParaRPr lang="en-US"/>
        </a:p>
      </dgm:t>
    </dgm:pt>
    <dgm:pt modelId="{1890CD47-FE9B-164F-8C3F-AB8703446206}" type="pres">
      <dgm:prSet presAssocID="{04E048CE-8575-A742-AF07-9D00A2E965AE}" presName="nodeTx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288E42-F6E7-284D-8E09-2621B8810194}" type="pres">
      <dgm:prSet presAssocID="{04E048CE-8575-A742-AF07-9D00A2E965AE}" presName="invisiNode" presStyleLbl="node1" presStyleIdx="3" presStyleCnt="4"/>
      <dgm:spPr/>
    </dgm:pt>
    <dgm:pt modelId="{D6896418-B4CD-3640-B30F-0E84F117405B}" type="pres">
      <dgm:prSet presAssocID="{04E048CE-8575-A742-AF07-9D00A2E965AE}" presName="imagNode" presStyleLbl="fgImgPlace1" presStyleIdx="3" presStyleCnt="4"/>
      <dgm:spPr>
        <a:blipFill>
          <a:blip xmlns:r="http://schemas.openxmlformats.org/officeDocument/2006/relationships" r:embed="rId4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</dgm:spPr>
    </dgm:pt>
  </dgm:ptLst>
  <dgm:cxnLst>
    <dgm:cxn modelId="{F52656DD-4B3D-4641-8E9E-A1266422B2C3}" type="presOf" srcId="{2A3ED625-3686-6F48-9065-13D351FA40CC}" destId="{0EEAA45C-9AFB-5A4C-8536-5B59772B932D}" srcOrd="0" destOrd="0" presId="urn:microsoft.com/office/officeart/2005/8/layout/hList7"/>
    <dgm:cxn modelId="{991EB6B9-4B68-7047-BFA2-1AFAA394C2F9}" srcId="{C213A99B-2DAB-F54F-B16B-B41B92D72AC1}" destId="{054B3F70-5034-0346-A20F-552E40A9AAA8}" srcOrd="0" destOrd="0" parTransId="{FDCF117D-86AA-5E4F-B9BC-2ED6C8B65D75}" sibTransId="{58D6FAAF-52B8-2D4E-8882-F39A182B99DC}"/>
    <dgm:cxn modelId="{D3273814-3445-F848-92EA-A8CC6F76F198}" srcId="{C213A99B-2DAB-F54F-B16B-B41B92D72AC1}" destId="{04E048CE-8575-A742-AF07-9D00A2E965AE}" srcOrd="3" destOrd="0" parTransId="{F70858ED-7F50-F341-A5A3-00D054D1626A}" sibTransId="{978679C5-1EEF-3441-B739-29DD179748F0}"/>
    <dgm:cxn modelId="{8B572C83-0FFF-8147-AA82-518941B52E27}" type="presOf" srcId="{AD25B09B-3904-084D-AE16-92FC51C50C24}" destId="{89FFD7B1-6E1B-2C41-B281-188D6909E0F3}" srcOrd="1" destOrd="0" presId="urn:microsoft.com/office/officeart/2005/8/layout/hList7"/>
    <dgm:cxn modelId="{8B7E7C09-CB08-1749-8C6A-6216A41A7806}" type="presOf" srcId="{054B3F70-5034-0346-A20F-552E40A9AAA8}" destId="{ABD0500F-6CF2-7145-B459-A0A574DE9097}" srcOrd="0" destOrd="0" presId="urn:microsoft.com/office/officeart/2005/8/layout/hList7"/>
    <dgm:cxn modelId="{5DA105A6-9B03-004E-ABEC-08B9A9A504D5}" type="presOf" srcId="{58D6FAAF-52B8-2D4E-8882-F39A182B99DC}" destId="{F2A3678A-0408-E246-AD1D-905CCE22110E}" srcOrd="0" destOrd="0" presId="urn:microsoft.com/office/officeart/2005/8/layout/hList7"/>
    <dgm:cxn modelId="{6A18837D-300F-AF48-8D7C-545507DB180F}" type="presOf" srcId="{C213A99B-2DAB-F54F-B16B-B41B92D72AC1}" destId="{EC87B194-38D0-8143-A9B5-3D0FBDC2C5D7}" srcOrd="0" destOrd="0" presId="urn:microsoft.com/office/officeart/2005/8/layout/hList7"/>
    <dgm:cxn modelId="{DEFAEF9A-58CD-A947-B149-4CF26D51552C}" type="presOf" srcId="{054B3F70-5034-0346-A20F-552E40A9AAA8}" destId="{6F092CBD-7777-294A-9F34-68AEE4309D33}" srcOrd="1" destOrd="0" presId="urn:microsoft.com/office/officeart/2005/8/layout/hList7"/>
    <dgm:cxn modelId="{EC8B33AF-BEBB-AD4C-BE04-30980BA8F497}" type="presOf" srcId="{1D274FEE-5B1C-7040-9FAA-831D5FABA2BC}" destId="{2582FF6B-B942-4C47-B533-E4D36947CA21}" srcOrd="0" destOrd="0" presId="urn:microsoft.com/office/officeart/2005/8/layout/hList7"/>
    <dgm:cxn modelId="{62300E33-7481-D341-9B58-208FF1242E62}" type="presOf" srcId="{1D274FEE-5B1C-7040-9FAA-831D5FABA2BC}" destId="{294DF2EA-8427-604A-BB52-17471C198616}" srcOrd="1" destOrd="0" presId="urn:microsoft.com/office/officeart/2005/8/layout/hList7"/>
    <dgm:cxn modelId="{ECBFB132-2C09-C14E-A92C-951B75310389}" type="presOf" srcId="{04E048CE-8575-A742-AF07-9D00A2E965AE}" destId="{1890CD47-FE9B-164F-8C3F-AB8703446206}" srcOrd="1" destOrd="0" presId="urn:microsoft.com/office/officeart/2005/8/layout/hList7"/>
    <dgm:cxn modelId="{E2FBD135-DA36-444D-B9F1-C41FBFAB4F20}" type="presOf" srcId="{04E048CE-8575-A742-AF07-9D00A2E965AE}" destId="{047F24EA-4A14-5848-B1BB-3A4F326FD120}" srcOrd="0" destOrd="0" presId="urn:microsoft.com/office/officeart/2005/8/layout/hList7"/>
    <dgm:cxn modelId="{52A91F24-F3F1-E249-9371-27E8523FAB03}" type="presOf" srcId="{AD25B09B-3904-084D-AE16-92FC51C50C24}" destId="{A19E1E44-E71A-8F4A-8F0A-DF1386CBD253}" srcOrd="0" destOrd="0" presId="urn:microsoft.com/office/officeart/2005/8/layout/hList7"/>
    <dgm:cxn modelId="{8676D144-BF84-5540-988B-F492A28A8BED}" type="presOf" srcId="{C750B0B4-C9EA-C84B-8552-A1F69DA17685}" destId="{B0A2C404-D43A-DE4E-90B6-BAE4A5CFFC16}" srcOrd="0" destOrd="0" presId="urn:microsoft.com/office/officeart/2005/8/layout/hList7"/>
    <dgm:cxn modelId="{865EDA0B-A312-2743-A037-67BE1C374910}" srcId="{C213A99B-2DAB-F54F-B16B-B41B92D72AC1}" destId="{AD25B09B-3904-084D-AE16-92FC51C50C24}" srcOrd="2" destOrd="0" parTransId="{ACBE85B4-D0FA-2F4B-B105-89B7313A4F14}" sibTransId="{2A3ED625-3686-6F48-9065-13D351FA40CC}"/>
    <dgm:cxn modelId="{B34312A7-23C0-434E-A489-BE0D27C58AA8}" srcId="{C213A99B-2DAB-F54F-B16B-B41B92D72AC1}" destId="{1D274FEE-5B1C-7040-9FAA-831D5FABA2BC}" srcOrd="1" destOrd="0" parTransId="{47E97BF7-2373-674F-B4B6-AD60A1E15D79}" sibTransId="{C750B0B4-C9EA-C84B-8552-A1F69DA17685}"/>
    <dgm:cxn modelId="{C8BAAF12-E8BA-2C4A-9CBA-DCED88E794D7}" type="presParOf" srcId="{EC87B194-38D0-8143-A9B5-3D0FBDC2C5D7}" destId="{11B37E03-B673-874C-AB97-059FACD00B37}" srcOrd="0" destOrd="0" presId="urn:microsoft.com/office/officeart/2005/8/layout/hList7"/>
    <dgm:cxn modelId="{718A2A12-0765-DB4A-BF38-BEA1AE35DA9C}" type="presParOf" srcId="{EC87B194-38D0-8143-A9B5-3D0FBDC2C5D7}" destId="{30FE9222-33A2-E649-983B-72A2F6A569B9}" srcOrd="1" destOrd="0" presId="urn:microsoft.com/office/officeart/2005/8/layout/hList7"/>
    <dgm:cxn modelId="{881C7B86-310F-FC4E-9B8A-7F13F87C11A5}" type="presParOf" srcId="{30FE9222-33A2-E649-983B-72A2F6A569B9}" destId="{A6B60236-C186-694B-87E8-19FB862A6FF6}" srcOrd="0" destOrd="0" presId="urn:microsoft.com/office/officeart/2005/8/layout/hList7"/>
    <dgm:cxn modelId="{81794A18-AC18-FD4F-A83C-B23D0202D706}" type="presParOf" srcId="{A6B60236-C186-694B-87E8-19FB862A6FF6}" destId="{ABD0500F-6CF2-7145-B459-A0A574DE9097}" srcOrd="0" destOrd="0" presId="urn:microsoft.com/office/officeart/2005/8/layout/hList7"/>
    <dgm:cxn modelId="{3452AABC-9A1A-C746-A2DC-9AB346EB6238}" type="presParOf" srcId="{A6B60236-C186-694B-87E8-19FB862A6FF6}" destId="{6F092CBD-7777-294A-9F34-68AEE4309D33}" srcOrd="1" destOrd="0" presId="urn:microsoft.com/office/officeart/2005/8/layout/hList7"/>
    <dgm:cxn modelId="{CE2ED5AD-638A-874B-BC67-DE6830C8CE19}" type="presParOf" srcId="{A6B60236-C186-694B-87E8-19FB862A6FF6}" destId="{C8BFA9EE-7331-A849-B7E4-42377701305F}" srcOrd="2" destOrd="0" presId="urn:microsoft.com/office/officeart/2005/8/layout/hList7"/>
    <dgm:cxn modelId="{A26B8B5D-BE23-E942-BF33-4E0CFD0F8C53}" type="presParOf" srcId="{A6B60236-C186-694B-87E8-19FB862A6FF6}" destId="{240A0087-8DAF-8449-B982-D4038FA8CA4E}" srcOrd="3" destOrd="0" presId="urn:microsoft.com/office/officeart/2005/8/layout/hList7"/>
    <dgm:cxn modelId="{E50F8AE4-7F00-9741-900F-FF7F618A06A7}" type="presParOf" srcId="{30FE9222-33A2-E649-983B-72A2F6A569B9}" destId="{F2A3678A-0408-E246-AD1D-905CCE22110E}" srcOrd="1" destOrd="0" presId="urn:microsoft.com/office/officeart/2005/8/layout/hList7"/>
    <dgm:cxn modelId="{DB4DCEFE-9932-E240-9DF3-16B897A0F677}" type="presParOf" srcId="{30FE9222-33A2-E649-983B-72A2F6A569B9}" destId="{9D3ECBFD-FD9C-CE42-A323-0F2872306FB8}" srcOrd="2" destOrd="0" presId="urn:microsoft.com/office/officeart/2005/8/layout/hList7"/>
    <dgm:cxn modelId="{F7C4463E-43B6-0442-91B1-D25502FBE6BA}" type="presParOf" srcId="{9D3ECBFD-FD9C-CE42-A323-0F2872306FB8}" destId="{2582FF6B-B942-4C47-B533-E4D36947CA21}" srcOrd="0" destOrd="0" presId="urn:microsoft.com/office/officeart/2005/8/layout/hList7"/>
    <dgm:cxn modelId="{85217B1F-4EE0-D943-B5CE-856943BEA962}" type="presParOf" srcId="{9D3ECBFD-FD9C-CE42-A323-0F2872306FB8}" destId="{294DF2EA-8427-604A-BB52-17471C198616}" srcOrd="1" destOrd="0" presId="urn:microsoft.com/office/officeart/2005/8/layout/hList7"/>
    <dgm:cxn modelId="{F35CE595-AA9A-8948-BF5C-AB139DFE1F44}" type="presParOf" srcId="{9D3ECBFD-FD9C-CE42-A323-0F2872306FB8}" destId="{C7A2893E-F0B8-5A48-989E-5E6A43E9A1EA}" srcOrd="2" destOrd="0" presId="urn:microsoft.com/office/officeart/2005/8/layout/hList7"/>
    <dgm:cxn modelId="{4F82E85C-009D-614B-BAC4-23D43920517C}" type="presParOf" srcId="{9D3ECBFD-FD9C-CE42-A323-0F2872306FB8}" destId="{A42118FF-9D6C-4E4E-980A-D842022FC88F}" srcOrd="3" destOrd="0" presId="urn:microsoft.com/office/officeart/2005/8/layout/hList7"/>
    <dgm:cxn modelId="{4CF55A3E-DA1F-9946-99AB-BA194DB40BA1}" type="presParOf" srcId="{30FE9222-33A2-E649-983B-72A2F6A569B9}" destId="{B0A2C404-D43A-DE4E-90B6-BAE4A5CFFC16}" srcOrd="3" destOrd="0" presId="urn:microsoft.com/office/officeart/2005/8/layout/hList7"/>
    <dgm:cxn modelId="{DFAB7C07-A40A-6F4F-8F12-56F874D36D1B}" type="presParOf" srcId="{30FE9222-33A2-E649-983B-72A2F6A569B9}" destId="{DF477A93-D724-3D41-BC1E-3B179625C6DA}" srcOrd="4" destOrd="0" presId="urn:microsoft.com/office/officeart/2005/8/layout/hList7"/>
    <dgm:cxn modelId="{22F23C21-07FB-1247-B1E3-05E75C1CDB88}" type="presParOf" srcId="{DF477A93-D724-3D41-BC1E-3B179625C6DA}" destId="{A19E1E44-E71A-8F4A-8F0A-DF1386CBD253}" srcOrd="0" destOrd="0" presId="urn:microsoft.com/office/officeart/2005/8/layout/hList7"/>
    <dgm:cxn modelId="{D7BF153C-9333-8B49-BAF8-14A8C50CCE1C}" type="presParOf" srcId="{DF477A93-D724-3D41-BC1E-3B179625C6DA}" destId="{89FFD7B1-6E1B-2C41-B281-188D6909E0F3}" srcOrd="1" destOrd="0" presId="urn:microsoft.com/office/officeart/2005/8/layout/hList7"/>
    <dgm:cxn modelId="{3ECDA825-B860-B144-9B27-CE82088AD61D}" type="presParOf" srcId="{DF477A93-D724-3D41-BC1E-3B179625C6DA}" destId="{A4BE9821-9D58-A042-9BC8-2AE36DC4B25C}" srcOrd="2" destOrd="0" presId="urn:microsoft.com/office/officeart/2005/8/layout/hList7"/>
    <dgm:cxn modelId="{CB55E0F5-92E2-AC46-A8E3-88208B5A7A02}" type="presParOf" srcId="{DF477A93-D724-3D41-BC1E-3B179625C6DA}" destId="{2832C194-DAA4-4042-9689-EB4EE2EA4125}" srcOrd="3" destOrd="0" presId="urn:microsoft.com/office/officeart/2005/8/layout/hList7"/>
    <dgm:cxn modelId="{93C4A023-CB8D-0747-9307-5D122DA2ACF9}" type="presParOf" srcId="{30FE9222-33A2-E649-983B-72A2F6A569B9}" destId="{0EEAA45C-9AFB-5A4C-8536-5B59772B932D}" srcOrd="5" destOrd="0" presId="urn:microsoft.com/office/officeart/2005/8/layout/hList7"/>
    <dgm:cxn modelId="{4D22F4D1-7D95-5A45-8F71-B373C807600A}" type="presParOf" srcId="{30FE9222-33A2-E649-983B-72A2F6A569B9}" destId="{278CE433-57AB-3A46-8D6F-264D4C4170FD}" srcOrd="6" destOrd="0" presId="urn:microsoft.com/office/officeart/2005/8/layout/hList7"/>
    <dgm:cxn modelId="{55D46B5F-41E9-A545-9A88-EE5E0B46A777}" type="presParOf" srcId="{278CE433-57AB-3A46-8D6F-264D4C4170FD}" destId="{047F24EA-4A14-5848-B1BB-3A4F326FD120}" srcOrd="0" destOrd="0" presId="urn:microsoft.com/office/officeart/2005/8/layout/hList7"/>
    <dgm:cxn modelId="{F9BC8163-C604-2342-9D2C-3E1C26C2557C}" type="presParOf" srcId="{278CE433-57AB-3A46-8D6F-264D4C4170FD}" destId="{1890CD47-FE9B-164F-8C3F-AB8703446206}" srcOrd="1" destOrd="0" presId="urn:microsoft.com/office/officeart/2005/8/layout/hList7"/>
    <dgm:cxn modelId="{5A88F3A4-418A-E748-B232-94FDE56C7362}" type="presParOf" srcId="{278CE433-57AB-3A46-8D6F-264D4C4170FD}" destId="{A8288E42-F6E7-284D-8E09-2621B8810194}" srcOrd="2" destOrd="0" presId="urn:microsoft.com/office/officeart/2005/8/layout/hList7"/>
    <dgm:cxn modelId="{EF9A6E66-C384-2B45-B6C3-BF515AEC23D8}" type="presParOf" srcId="{278CE433-57AB-3A46-8D6F-264D4C4170FD}" destId="{D6896418-B4CD-3640-B30F-0E84F117405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DA49BF-E539-FA42-A1A9-73EEAC275A71}" type="doc">
      <dgm:prSet loTypeId="urn:microsoft.com/office/officeart/2008/layout/VerticalCurvedList" loCatId="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50935D7-4E67-6F4D-A5C1-B01BB8C493FE}">
      <dgm:prSet phldrT="[Text]"/>
      <dgm:spPr/>
      <dgm:t>
        <a:bodyPr/>
        <a:lstStyle/>
        <a:p>
          <a:pPr>
            <a:buNone/>
          </a:pPr>
          <a:r>
            <a:rPr lang="lv-LV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Nepietiekama </a:t>
          </a:r>
          <a:r>
            <a:rPr lang="lv-LV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plānošana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E5A8D1A-18AB-A844-9523-C12C1830E479}" type="parTrans" cxnId="{EE5B4F7C-4E14-DD4D-B2EC-5381075702D2}">
      <dgm:prSet/>
      <dgm:spPr/>
      <dgm:t>
        <a:bodyPr/>
        <a:lstStyle/>
        <a:p>
          <a:endParaRPr lang="en-US"/>
        </a:p>
      </dgm:t>
    </dgm:pt>
    <dgm:pt modelId="{48966010-166C-9942-A5BD-28F14107DC75}" type="sibTrans" cxnId="{EE5B4F7C-4E14-DD4D-B2EC-5381075702D2}">
      <dgm:prSet/>
      <dgm:spPr/>
      <dgm:t>
        <a:bodyPr/>
        <a:lstStyle/>
        <a:p>
          <a:endParaRPr lang="en-US"/>
        </a:p>
      </dgm:t>
    </dgm:pt>
    <dgm:pt modelId="{85185065-6FFA-8443-901D-3ED3F72ECCA4}">
      <dgm:prSet phldrT="[Text]"/>
      <dgm:spPr/>
      <dgm:t>
        <a:bodyPr/>
        <a:lstStyle/>
        <a:p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Tirgus</a:t>
          </a:r>
          <a:r>
            <a: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situācijas</a:t>
          </a:r>
          <a:r>
            <a: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ignorēšana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E84EBF-896E-AB4A-B96F-85423D67A473}" type="parTrans" cxnId="{0E975257-76E4-CE44-A302-00EA45FF0261}">
      <dgm:prSet/>
      <dgm:spPr/>
      <dgm:t>
        <a:bodyPr/>
        <a:lstStyle/>
        <a:p>
          <a:endParaRPr lang="en-US"/>
        </a:p>
      </dgm:t>
    </dgm:pt>
    <dgm:pt modelId="{0FB74D76-E206-244B-B6F5-71D824E1347D}" type="sibTrans" cxnId="{0E975257-76E4-CE44-A302-00EA45FF0261}">
      <dgm:prSet/>
      <dgm:spPr/>
      <dgm:t>
        <a:bodyPr/>
        <a:lstStyle/>
        <a:p>
          <a:endParaRPr lang="en-US"/>
        </a:p>
      </dgm:t>
    </dgm:pt>
    <dgm:pt modelId="{294A0F51-7CC6-7B4F-BC67-F8E795404DEB}">
      <dgm:prSet phldrT="[Text]"/>
      <dgm:spPr/>
      <dgm:t>
        <a:bodyPr/>
        <a:lstStyle/>
        <a:p>
          <a:pPr>
            <a:buNone/>
          </a:pPr>
          <a:r>
            <a:rPr lang="lv-LV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Neatbilstošas prasības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1CB0204-14A4-494C-A829-2363BB6F7CAC}" type="parTrans" cxnId="{139954B9-BEC9-294C-9DDF-12507E1F2F75}">
      <dgm:prSet/>
      <dgm:spPr/>
      <dgm:t>
        <a:bodyPr/>
        <a:lstStyle/>
        <a:p>
          <a:endParaRPr lang="en-US"/>
        </a:p>
      </dgm:t>
    </dgm:pt>
    <dgm:pt modelId="{C44AC66F-2ADB-D946-8A56-D2C132DAAEC4}" type="sibTrans" cxnId="{139954B9-BEC9-294C-9DDF-12507E1F2F75}">
      <dgm:prSet/>
      <dgm:spPr/>
      <dgm:t>
        <a:bodyPr/>
        <a:lstStyle/>
        <a:p>
          <a:endParaRPr lang="en-US"/>
        </a:p>
      </dgm:t>
    </dgm:pt>
    <dgm:pt modelId="{06215E41-0B7B-6048-B3AB-7FCE231B24B2}" type="pres">
      <dgm:prSet presAssocID="{DBDA49BF-E539-FA42-A1A9-73EEAC275A7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10C020F4-69DF-BB48-BF41-7E321675F2E3}" type="pres">
      <dgm:prSet presAssocID="{DBDA49BF-E539-FA42-A1A9-73EEAC275A71}" presName="Name1" presStyleCnt="0"/>
      <dgm:spPr/>
    </dgm:pt>
    <dgm:pt modelId="{1DC05447-1735-074A-B702-A15C899F9B99}" type="pres">
      <dgm:prSet presAssocID="{DBDA49BF-E539-FA42-A1A9-73EEAC275A71}" presName="cycle" presStyleCnt="0"/>
      <dgm:spPr/>
    </dgm:pt>
    <dgm:pt modelId="{6DBCD709-FA0F-6F4A-8E95-1B35CC441E93}" type="pres">
      <dgm:prSet presAssocID="{DBDA49BF-E539-FA42-A1A9-73EEAC275A71}" presName="srcNode" presStyleLbl="node1" presStyleIdx="0" presStyleCnt="3"/>
      <dgm:spPr/>
    </dgm:pt>
    <dgm:pt modelId="{90C89D7C-B752-C44F-ABA2-A1493E12E631}" type="pres">
      <dgm:prSet presAssocID="{DBDA49BF-E539-FA42-A1A9-73EEAC275A71}" presName="conn" presStyleLbl="parChTrans1D2" presStyleIdx="0" presStyleCnt="1"/>
      <dgm:spPr/>
      <dgm:t>
        <a:bodyPr/>
        <a:lstStyle/>
        <a:p>
          <a:endParaRPr lang="en-US"/>
        </a:p>
      </dgm:t>
    </dgm:pt>
    <dgm:pt modelId="{DFFFE195-04CF-E74F-A00D-4402594138F2}" type="pres">
      <dgm:prSet presAssocID="{DBDA49BF-E539-FA42-A1A9-73EEAC275A71}" presName="extraNode" presStyleLbl="node1" presStyleIdx="0" presStyleCnt="3"/>
      <dgm:spPr/>
    </dgm:pt>
    <dgm:pt modelId="{6046A2E8-C914-5A47-8674-186E870226E9}" type="pres">
      <dgm:prSet presAssocID="{DBDA49BF-E539-FA42-A1A9-73EEAC275A71}" presName="dstNode" presStyleLbl="node1" presStyleIdx="0" presStyleCnt="3"/>
      <dgm:spPr/>
    </dgm:pt>
    <dgm:pt modelId="{099A1869-9DEB-5C49-ACBF-92718D320A9B}" type="pres">
      <dgm:prSet presAssocID="{350935D7-4E67-6F4D-A5C1-B01BB8C493FE}" presName="text_1" presStyleLbl="node1" presStyleIdx="0" presStyleCnt="3" custLinFactNeighborY="38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C828E-AB7C-8744-ABCD-3C5B0424D8F6}" type="pres">
      <dgm:prSet presAssocID="{350935D7-4E67-6F4D-A5C1-B01BB8C493FE}" presName="accent_1" presStyleCnt="0"/>
      <dgm:spPr/>
    </dgm:pt>
    <dgm:pt modelId="{9C171E7A-F745-4043-9911-CA87533209C6}" type="pres">
      <dgm:prSet presAssocID="{350935D7-4E67-6F4D-A5C1-B01BB8C493FE}" presName="accentRepeatNode" presStyleLbl="solidFgAcc1" presStyleIdx="0" presStyleCnt="3"/>
      <dgm:spPr/>
    </dgm:pt>
    <dgm:pt modelId="{9777CF5D-AE3E-F546-9F7F-0259121F50FA}" type="pres">
      <dgm:prSet presAssocID="{85185065-6FFA-8443-901D-3ED3F72ECCA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FD43D-7673-8C4D-887F-7418ECF848DC}" type="pres">
      <dgm:prSet presAssocID="{85185065-6FFA-8443-901D-3ED3F72ECCA4}" presName="accent_2" presStyleCnt="0"/>
      <dgm:spPr/>
    </dgm:pt>
    <dgm:pt modelId="{1E17E7BA-7E4B-144E-8C6B-0A400075C48A}" type="pres">
      <dgm:prSet presAssocID="{85185065-6FFA-8443-901D-3ED3F72ECCA4}" presName="accentRepeatNode" presStyleLbl="solidFgAcc1" presStyleIdx="1" presStyleCnt="3"/>
      <dgm:spPr/>
    </dgm:pt>
    <dgm:pt modelId="{5E30CBD6-2BCD-8141-BBBD-A5ED986813CB}" type="pres">
      <dgm:prSet presAssocID="{294A0F51-7CC6-7B4F-BC67-F8E795404DE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6F2D1-88B3-6E47-BD65-A85864A4F0AA}" type="pres">
      <dgm:prSet presAssocID="{294A0F51-7CC6-7B4F-BC67-F8E795404DEB}" presName="accent_3" presStyleCnt="0"/>
      <dgm:spPr/>
    </dgm:pt>
    <dgm:pt modelId="{4B52AFDF-D692-3741-A282-DBB5336CFC78}" type="pres">
      <dgm:prSet presAssocID="{294A0F51-7CC6-7B4F-BC67-F8E795404DEB}" presName="accentRepeatNode" presStyleLbl="solidFgAcc1" presStyleIdx="2" presStyleCnt="3"/>
      <dgm:spPr/>
    </dgm:pt>
  </dgm:ptLst>
  <dgm:cxnLst>
    <dgm:cxn modelId="{139954B9-BEC9-294C-9DDF-12507E1F2F75}" srcId="{DBDA49BF-E539-FA42-A1A9-73EEAC275A71}" destId="{294A0F51-7CC6-7B4F-BC67-F8E795404DEB}" srcOrd="2" destOrd="0" parTransId="{F1CB0204-14A4-494C-A829-2363BB6F7CAC}" sibTransId="{C44AC66F-2ADB-D946-8A56-D2C132DAAEC4}"/>
    <dgm:cxn modelId="{B09B4EDA-CE4A-954F-AAD8-CB2C0E5159BC}" type="presOf" srcId="{48966010-166C-9942-A5BD-28F14107DC75}" destId="{90C89D7C-B752-C44F-ABA2-A1493E12E631}" srcOrd="0" destOrd="0" presId="urn:microsoft.com/office/officeart/2008/layout/VerticalCurvedList"/>
    <dgm:cxn modelId="{2B4370E6-BDC0-EB47-8232-F9B3B5270FF3}" type="presOf" srcId="{85185065-6FFA-8443-901D-3ED3F72ECCA4}" destId="{9777CF5D-AE3E-F546-9F7F-0259121F50FA}" srcOrd="0" destOrd="0" presId="urn:microsoft.com/office/officeart/2008/layout/VerticalCurvedList"/>
    <dgm:cxn modelId="{EE5B4F7C-4E14-DD4D-B2EC-5381075702D2}" srcId="{DBDA49BF-E539-FA42-A1A9-73EEAC275A71}" destId="{350935D7-4E67-6F4D-A5C1-B01BB8C493FE}" srcOrd="0" destOrd="0" parTransId="{1E5A8D1A-18AB-A844-9523-C12C1830E479}" sibTransId="{48966010-166C-9942-A5BD-28F14107DC75}"/>
    <dgm:cxn modelId="{0E975257-76E4-CE44-A302-00EA45FF0261}" srcId="{DBDA49BF-E539-FA42-A1A9-73EEAC275A71}" destId="{85185065-6FFA-8443-901D-3ED3F72ECCA4}" srcOrd="1" destOrd="0" parTransId="{CFE84EBF-896E-AB4A-B96F-85423D67A473}" sibTransId="{0FB74D76-E206-244B-B6F5-71D824E1347D}"/>
    <dgm:cxn modelId="{820CC0CB-A7BC-2149-9C4D-B0B923C063FF}" type="presOf" srcId="{DBDA49BF-E539-FA42-A1A9-73EEAC275A71}" destId="{06215E41-0B7B-6048-B3AB-7FCE231B24B2}" srcOrd="0" destOrd="0" presId="urn:microsoft.com/office/officeart/2008/layout/VerticalCurvedList"/>
    <dgm:cxn modelId="{DE482534-ACBF-5F4C-B174-0BF488543679}" type="presOf" srcId="{350935D7-4E67-6F4D-A5C1-B01BB8C493FE}" destId="{099A1869-9DEB-5C49-ACBF-92718D320A9B}" srcOrd="0" destOrd="0" presId="urn:microsoft.com/office/officeart/2008/layout/VerticalCurvedList"/>
    <dgm:cxn modelId="{365D00BC-3EDA-C648-A4DE-62322564F4EA}" type="presOf" srcId="{294A0F51-7CC6-7B4F-BC67-F8E795404DEB}" destId="{5E30CBD6-2BCD-8141-BBBD-A5ED986813CB}" srcOrd="0" destOrd="0" presId="urn:microsoft.com/office/officeart/2008/layout/VerticalCurvedList"/>
    <dgm:cxn modelId="{8A7A1AF0-D411-DF48-8B30-5C7ECFB548E8}" type="presParOf" srcId="{06215E41-0B7B-6048-B3AB-7FCE231B24B2}" destId="{10C020F4-69DF-BB48-BF41-7E321675F2E3}" srcOrd="0" destOrd="0" presId="urn:microsoft.com/office/officeart/2008/layout/VerticalCurvedList"/>
    <dgm:cxn modelId="{F6C06C06-8DCA-924E-99D1-A8CDC69E5D12}" type="presParOf" srcId="{10C020F4-69DF-BB48-BF41-7E321675F2E3}" destId="{1DC05447-1735-074A-B702-A15C899F9B99}" srcOrd="0" destOrd="0" presId="urn:microsoft.com/office/officeart/2008/layout/VerticalCurvedList"/>
    <dgm:cxn modelId="{2239EE47-EB1D-774B-A565-859474EB1AEB}" type="presParOf" srcId="{1DC05447-1735-074A-B702-A15C899F9B99}" destId="{6DBCD709-FA0F-6F4A-8E95-1B35CC441E93}" srcOrd="0" destOrd="0" presId="urn:microsoft.com/office/officeart/2008/layout/VerticalCurvedList"/>
    <dgm:cxn modelId="{F0C6840F-6FB9-2143-ABE2-7368FA8C1720}" type="presParOf" srcId="{1DC05447-1735-074A-B702-A15C899F9B99}" destId="{90C89D7C-B752-C44F-ABA2-A1493E12E631}" srcOrd="1" destOrd="0" presId="urn:microsoft.com/office/officeart/2008/layout/VerticalCurvedList"/>
    <dgm:cxn modelId="{A8E55101-66DA-2D4E-AE45-7B9E3F32980E}" type="presParOf" srcId="{1DC05447-1735-074A-B702-A15C899F9B99}" destId="{DFFFE195-04CF-E74F-A00D-4402594138F2}" srcOrd="2" destOrd="0" presId="urn:microsoft.com/office/officeart/2008/layout/VerticalCurvedList"/>
    <dgm:cxn modelId="{C709C5EE-0E29-C04A-88F5-3344EC5B9C07}" type="presParOf" srcId="{1DC05447-1735-074A-B702-A15C899F9B99}" destId="{6046A2E8-C914-5A47-8674-186E870226E9}" srcOrd="3" destOrd="0" presId="urn:microsoft.com/office/officeart/2008/layout/VerticalCurvedList"/>
    <dgm:cxn modelId="{1084B0CE-FE3A-334C-85C6-83FCDB612518}" type="presParOf" srcId="{10C020F4-69DF-BB48-BF41-7E321675F2E3}" destId="{099A1869-9DEB-5C49-ACBF-92718D320A9B}" srcOrd="1" destOrd="0" presId="urn:microsoft.com/office/officeart/2008/layout/VerticalCurvedList"/>
    <dgm:cxn modelId="{DF8DC3F1-56C5-0E43-9554-3AE1168161AA}" type="presParOf" srcId="{10C020F4-69DF-BB48-BF41-7E321675F2E3}" destId="{6BAC828E-AB7C-8744-ABCD-3C5B0424D8F6}" srcOrd="2" destOrd="0" presId="urn:microsoft.com/office/officeart/2008/layout/VerticalCurvedList"/>
    <dgm:cxn modelId="{C53A312A-06BC-EA45-B52F-7948262721E8}" type="presParOf" srcId="{6BAC828E-AB7C-8744-ABCD-3C5B0424D8F6}" destId="{9C171E7A-F745-4043-9911-CA87533209C6}" srcOrd="0" destOrd="0" presId="urn:microsoft.com/office/officeart/2008/layout/VerticalCurvedList"/>
    <dgm:cxn modelId="{003603D7-CFC9-6743-B384-40A099173120}" type="presParOf" srcId="{10C020F4-69DF-BB48-BF41-7E321675F2E3}" destId="{9777CF5D-AE3E-F546-9F7F-0259121F50FA}" srcOrd="3" destOrd="0" presId="urn:microsoft.com/office/officeart/2008/layout/VerticalCurvedList"/>
    <dgm:cxn modelId="{BBA8AEE2-86B6-DF4B-B0EF-BA2102881DD8}" type="presParOf" srcId="{10C020F4-69DF-BB48-BF41-7E321675F2E3}" destId="{A3BFD43D-7673-8C4D-887F-7418ECF848DC}" srcOrd="4" destOrd="0" presId="urn:microsoft.com/office/officeart/2008/layout/VerticalCurvedList"/>
    <dgm:cxn modelId="{6E5840A1-A084-2F40-BB8B-3F87CBE81698}" type="presParOf" srcId="{A3BFD43D-7673-8C4D-887F-7418ECF848DC}" destId="{1E17E7BA-7E4B-144E-8C6B-0A400075C48A}" srcOrd="0" destOrd="0" presId="urn:microsoft.com/office/officeart/2008/layout/VerticalCurvedList"/>
    <dgm:cxn modelId="{424EEBB2-CCD1-B542-A673-4B821EF0D513}" type="presParOf" srcId="{10C020F4-69DF-BB48-BF41-7E321675F2E3}" destId="{5E30CBD6-2BCD-8141-BBBD-A5ED986813CB}" srcOrd="5" destOrd="0" presId="urn:microsoft.com/office/officeart/2008/layout/VerticalCurvedList"/>
    <dgm:cxn modelId="{DA6F740E-5052-ED47-82D8-8E98EBFB9036}" type="presParOf" srcId="{10C020F4-69DF-BB48-BF41-7E321675F2E3}" destId="{42E6F2D1-88B3-6E47-BD65-A85864A4F0AA}" srcOrd="6" destOrd="0" presId="urn:microsoft.com/office/officeart/2008/layout/VerticalCurvedList"/>
    <dgm:cxn modelId="{80CB21DF-C05A-9144-8373-2CABF48A16BD}" type="presParOf" srcId="{42E6F2D1-88B3-6E47-BD65-A85864A4F0AA}" destId="{4B52AFDF-D692-3741-A282-DBB5336CFC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DA49BF-E539-FA42-A1A9-73EEAC275A71}" type="doc">
      <dgm:prSet loTypeId="urn:microsoft.com/office/officeart/2008/layout/VerticalCurvedList" loCatId="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50935D7-4E67-6F4D-A5C1-B01BB8C493FE}">
      <dgm:prSet phldrT="[Text]" custT="1"/>
      <dgm:spPr/>
      <dgm:t>
        <a:bodyPr/>
        <a:lstStyle/>
        <a:p>
          <a:pPr>
            <a:buNone/>
          </a:pPr>
          <a:r>
            <a:rPr lang="lv-LV" sz="3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Laika trūkums</a:t>
          </a:r>
          <a:endParaRPr lang="en-US" sz="35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E5A8D1A-18AB-A844-9523-C12C1830E479}" type="parTrans" cxnId="{EE5B4F7C-4E14-DD4D-B2EC-5381075702D2}">
      <dgm:prSet/>
      <dgm:spPr/>
      <dgm:t>
        <a:bodyPr/>
        <a:lstStyle/>
        <a:p>
          <a:endParaRPr lang="en-US"/>
        </a:p>
      </dgm:t>
    </dgm:pt>
    <dgm:pt modelId="{48966010-166C-9942-A5BD-28F14107DC75}" type="sibTrans" cxnId="{EE5B4F7C-4E14-DD4D-B2EC-5381075702D2}">
      <dgm:prSet/>
      <dgm:spPr/>
      <dgm:t>
        <a:bodyPr/>
        <a:lstStyle/>
        <a:p>
          <a:endParaRPr lang="en-US"/>
        </a:p>
      </dgm:t>
    </dgm:pt>
    <dgm:pt modelId="{85185065-6FFA-8443-901D-3ED3F72ECCA4}">
      <dgm:prSet phldrT="[Text]" custT="1"/>
      <dgm:spPr/>
      <dgm:t>
        <a:bodyPr/>
        <a:lstStyle/>
        <a:p>
          <a:r>
            <a:rPr lang="en-US" sz="35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Zināšanu</a:t>
          </a:r>
          <a:r>
            <a:rPr lang="en-US" sz="3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sz="35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trūkums</a:t>
          </a:r>
          <a:endParaRPr lang="en-US" sz="35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E84EBF-896E-AB4A-B96F-85423D67A473}" type="parTrans" cxnId="{0E975257-76E4-CE44-A302-00EA45FF0261}">
      <dgm:prSet/>
      <dgm:spPr/>
      <dgm:t>
        <a:bodyPr/>
        <a:lstStyle/>
        <a:p>
          <a:endParaRPr lang="en-US"/>
        </a:p>
      </dgm:t>
    </dgm:pt>
    <dgm:pt modelId="{0FB74D76-E206-244B-B6F5-71D824E1347D}" type="sibTrans" cxnId="{0E975257-76E4-CE44-A302-00EA45FF0261}">
      <dgm:prSet/>
      <dgm:spPr/>
      <dgm:t>
        <a:bodyPr/>
        <a:lstStyle/>
        <a:p>
          <a:endParaRPr lang="en-US"/>
        </a:p>
      </dgm:t>
    </dgm:pt>
    <dgm:pt modelId="{294A0F51-7CC6-7B4F-BC67-F8E795404DEB}">
      <dgm:prSet phldrT="[Text]" custT="1"/>
      <dgm:spPr/>
      <dgm:t>
        <a:bodyPr/>
        <a:lstStyle/>
        <a:p>
          <a:pPr>
            <a:buNone/>
          </a:pPr>
          <a:r>
            <a:rPr lang="lv-LV" sz="3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Apzināta rīcība</a:t>
          </a:r>
          <a:endParaRPr lang="en-US" sz="35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1CB0204-14A4-494C-A829-2363BB6F7CAC}" type="parTrans" cxnId="{139954B9-BEC9-294C-9DDF-12507E1F2F75}">
      <dgm:prSet/>
      <dgm:spPr/>
      <dgm:t>
        <a:bodyPr/>
        <a:lstStyle/>
        <a:p>
          <a:endParaRPr lang="en-US"/>
        </a:p>
      </dgm:t>
    </dgm:pt>
    <dgm:pt modelId="{C44AC66F-2ADB-D946-8A56-D2C132DAAEC4}" type="sibTrans" cxnId="{139954B9-BEC9-294C-9DDF-12507E1F2F75}">
      <dgm:prSet/>
      <dgm:spPr/>
      <dgm:t>
        <a:bodyPr/>
        <a:lstStyle/>
        <a:p>
          <a:endParaRPr lang="en-US"/>
        </a:p>
      </dgm:t>
    </dgm:pt>
    <dgm:pt modelId="{06215E41-0B7B-6048-B3AB-7FCE231B24B2}" type="pres">
      <dgm:prSet presAssocID="{DBDA49BF-E539-FA42-A1A9-73EEAC275A7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10C020F4-69DF-BB48-BF41-7E321675F2E3}" type="pres">
      <dgm:prSet presAssocID="{DBDA49BF-E539-FA42-A1A9-73EEAC275A71}" presName="Name1" presStyleCnt="0"/>
      <dgm:spPr/>
    </dgm:pt>
    <dgm:pt modelId="{1DC05447-1735-074A-B702-A15C899F9B99}" type="pres">
      <dgm:prSet presAssocID="{DBDA49BF-E539-FA42-A1A9-73EEAC275A71}" presName="cycle" presStyleCnt="0"/>
      <dgm:spPr/>
    </dgm:pt>
    <dgm:pt modelId="{6DBCD709-FA0F-6F4A-8E95-1B35CC441E93}" type="pres">
      <dgm:prSet presAssocID="{DBDA49BF-E539-FA42-A1A9-73EEAC275A71}" presName="srcNode" presStyleLbl="node1" presStyleIdx="0" presStyleCnt="3"/>
      <dgm:spPr/>
    </dgm:pt>
    <dgm:pt modelId="{90C89D7C-B752-C44F-ABA2-A1493E12E631}" type="pres">
      <dgm:prSet presAssocID="{DBDA49BF-E539-FA42-A1A9-73EEAC275A71}" presName="conn" presStyleLbl="parChTrans1D2" presStyleIdx="0" presStyleCnt="1"/>
      <dgm:spPr/>
      <dgm:t>
        <a:bodyPr/>
        <a:lstStyle/>
        <a:p>
          <a:endParaRPr lang="en-US"/>
        </a:p>
      </dgm:t>
    </dgm:pt>
    <dgm:pt modelId="{DFFFE195-04CF-E74F-A00D-4402594138F2}" type="pres">
      <dgm:prSet presAssocID="{DBDA49BF-E539-FA42-A1A9-73EEAC275A71}" presName="extraNode" presStyleLbl="node1" presStyleIdx="0" presStyleCnt="3"/>
      <dgm:spPr/>
    </dgm:pt>
    <dgm:pt modelId="{6046A2E8-C914-5A47-8674-186E870226E9}" type="pres">
      <dgm:prSet presAssocID="{DBDA49BF-E539-FA42-A1A9-73EEAC275A71}" presName="dstNode" presStyleLbl="node1" presStyleIdx="0" presStyleCnt="3"/>
      <dgm:spPr/>
    </dgm:pt>
    <dgm:pt modelId="{099A1869-9DEB-5C49-ACBF-92718D320A9B}" type="pres">
      <dgm:prSet presAssocID="{350935D7-4E67-6F4D-A5C1-B01BB8C493FE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C828E-AB7C-8744-ABCD-3C5B0424D8F6}" type="pres">
      <dgm:prSet presAssocID="{350935D7-4E67-6F4D-A5C1-B01BB8C493FE}" presName="accent_1" presStyleCnt="0"/>
      <dgm:spPr/>
    </dgm:pt>
    <dgm:pt modelId="{9C171E7A-F745-4043-9911-CA87533209C6}" type="pres">
      <dgm:prSet presAssocID="{350935D7-4E67-6F4D-A5C1-B01BB8C493FE}" presName="accentRepeatNode" presStyleLbl="solidFgAcc1" presStyleIdx="0" presStyleCnt="3"/>
      <dgm:spPr/>
    </dgm:pt>
    <dgm:pt modelId="{9777CF5D-AE3E-F546-9F7F-0259121F50FA}" type="pres">
      <dgm:prSet presAssocID="{85185065-6FFA-8443-901D-3ED3F72ECCA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FD43D-7673-8C4D-887F-7418ECF848DC}" type="pres">
      <dgm:prSet presAssocID="{85185065-6FFA-8443-901D-3ED3F72ECCA4}" presName="accent_2" presStyleCnt="0"/>
      <dgm:spPr/>
    </dgm:pt>
    <dgm:pt modelId="{1E17E7BA-7E4B-144E-8C6B-0A400075C48A}" type="pres">
      <dgm:prSet presAssocID="{85185065-6FFA-8443-901D-3ED3F72ECCA4}" presName="accentRepeatNode" presStyleLbl="solidFgAcc1" presStyleIdx="1" presStyleCnt="3"/>
      <dgm:spPr/>
    </dgm:pt>
    <dgm:pt modelId="{5E30CBD6-2BCD-8141-BBBD-A5ED986813CB}" type="pres">
      <dgm:prSet presAssocID="{294A0F51-7CC6-7B4F-BC67-F8E795404DE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6F2D1-88B3-6E47-BD65-A85864A4F0AA}" type="pres">
      <dgm:prSet presAssocID="{294A0F51-7CC6-7B4F-BC67-F8E795404DEB}" presName="accent_3" presStyleCnt="0"/>
      <dgm:spPr/>
    </dgm:pt>
    <dgm:pt modelId="{4B52AFDF-D692-3741-A282-DBB5336CFC78}" type="pres">
      <dgm:prSet presAssocID="{294A0F51-7CC6-7B4F-BC67-F8E795404DEB}" presName="accentRepeatNode" presStyleLbl="solidFgAcc1" presStyleIdx="2" presStyleCnt="3"/>
      <dgm:spPr/>
    </dgm:pt>
  </dgm:ptLst>
  <dgm:cxnLst>
    <dgm:cxn modelId="{139954B9-BEC9-294C-9DDF-12507E1F2F75}" srcId="{DBDA49BF-E539-FA42-A1A9-73EEAC275A71}" destId="{294A0F51-7CC6-7B4F-BC67-F8E795404DEB}" srcOrd="2" destOrd="0" parTransId="{F1CB0204-14A4-494C-A829-2363BB6F7CAC}" sibTransId="{C44AC66F-2ADB-D946-8A56-D2C132DAAEC4}"/>
    <dgm:cxn modelId="{B09B4EDA-CE4A-954F-AAD8-CB2C0E5159BC}" type="presOf" srcId="{48966010-166C-9942-A5BD-28F14107DC75}" destId="{90C89D7C-B752-C44F-ABA2-A1493E12E631}" srcOrd="0" destOrd="0" presId="urn:microsoft.com/office/officeart/2008/layout/VerticalCurvedList"/>
    <dgm:cxn modelId="{2B4370E6-BDC0-EB47-8232-F9B3B5270FF3}" type="presOf" srcId="{85185065-6FFA-8443-901D-3ED3F72ECCA4}" destId="{9777CF5D-AE3E-F546-9F7F-0259121F50FA}" srcOrd="0" destOrd="0" presId="urn:microsoft.com/office/officeart/2008/layout/VerticalCurvedList"/>
    <dgm:cxn modelId="{EE5B4F7C-4E14-DD4D-B2EC-5381075702D2}" srcId="{DBDA49BF-E539-FA42-A1A9-73EEAC275A71}" destId="{350935D7-4E67-6F4D-A5C1-B01BB8C493FE}" srcOrd="0" destOrd="0" parTransId="{1E5A8D1A-18AB-A844-9523-C12C1830E479}" sibTransId="{48966010-166C-9942-A5BD-28F14107DC75}"/>
    <dgm:cxn modelId="{0E975257-76E4-CE44-A302-00EA45FF0261}" srcId="{DBDA49BF-E539-FA42-A1A9-73EEAC275A71}" destId="{85185065-6FFA-8443-901D-3ED3F72ECCA4}" srcOrd="1" destOrd="0" parTransId="{CFE84EBF-896E-AB4A-B96F-85423D67A473}" sibTransId="{0FB74D76-E206-244B-B6F5-71D824E1347D}"/>
    <dgm:cxn modelId="{820CC0CB-A7BC-2149-9C4D-B0B923C063FF}" type="presOf" srcId="{DBDA49BF-E539-FA42-A1A9-73EEAC275A71}" destId="{06215E41-0B7B-6048-B3AB-7FCE231B24B2}" srcOrd="0" destOrd="0" presId="urn:microsoft.com/office/officeart/2008/layout/VerticalCurvedList"/>
    <dgm:cxn modelId="{DE482534-ACBF-5F4C-B174-0BF488543679}" type="presOf" srcId="{350935D7-4E67-6F4D-A5C1-B01BB8C493FE}" destId="{099A1869-9DEB-5C49-ACBF-92718D320A9B}" srcOrd="0" destOrd="0" presId="urn:microsoft.com/office/officeart/2008/layout/VerticalCurvedList"/>
    <dgm:cxn modelId="{365D00BC-3EDA-C648-A4DE-62322564F4EA}" type="presOf" srcId="{294A0F51-7CC6-7B4F-BC67-F8E795404DEB}" destId="{5E30CBD6-2BCD-8141-BBBD-A5ED986813CB}" srcOrd="0" destOrd="0" presId="urn:microsoft.com/office/officeart/2008/layout/VerticalCurvedList"/>
    <dgm:cxn modelId="{8A7A1AF0-D411-DF48-8B30-5C7ECFB548E8}" type="presParOf" srcId="{06215E41-0B7B-6048-B3AB-7FCE231B24B2}" destId="{10C020F4-69DF-BB48-BF41-7E321675F2E3}" srcOrd="0" destOrd="0" presId="urn:microsoft.com/office/officeart/2008/layout/VerticalCurvedList"/>
    <dgm:cxn modelId="{F6C06C06-8DCA-924E-99D1-A8CDC69E5D12}" type="presParOf" srcId="{10C020F4-69DF-BB48-BF41-7E321675F2E3}" destId="{1DC05447-1735-074A-B702-A15C899F9B99}" srcOrd="0" destOrd="0" presId="urn:microsoft.com/office/officeart/2008/layout/VerticalCurvedList"/>
    <dgm:cxn modelId="{2239EE47-EB1D-774B-A565-859474EB1AEB}" type="presParOf" srcId="{1DC05447-1735-074A-B702-A15C899F9B99}" destId="{6DBCD709-FA0F-6F4A-8E95-1B35CC441E93}" srcOrd="0" destOrd="0" presId="urn:microsoft.com/office/officeart/2008/layout/VerticalCurvedList"/>
    <dgm:cxn modelId="{F0C6840F-6FB9-2143-ABE2-7368FA8C1720}" type="presParOf" srcId="{1DC05447-1735-074A-B702-A15C899F9B99}" destId="{90C89D7C-B752-C44F-ABA2-A1493E12E631}" srcOrd="1" destOrd="0" presId="urn:microsoft.com/office/officeart/2008/layout/VerticalCurvedList"/>
    <dgm:cxn modelId="{A8E55101-66DA-2D4E-AE45-7B9E3F32980E}" type="presParOf" srcId="{1DC05447-1735-074A-B702-A15C899F9B99}" destId="{DFFFE195-04CF-E74F-A00D-4402594138F2}" srcOrd="2" destOrd="0" presId="urn:microsoft.com/office/officeart/2008/layout/VerticalCurvedList"/>
    <dgm:cxn modelId="{C709C5EE-0E29-C04A-88F5-3344EC5B9C07}" type="presParOf" srcId="{1DC05447-1735-074A-B702-A15C899F9B99}" destId="{6046A2E8-C914-5A47-8674-186E870226E9}" srcOrd="3" destOrd="0" presId="urn:microsoft.com/office/officeart/2008/layout/VerticalCurvedList"/>
    <dgm:cxn modelId="{1084B0CE-FE3A-334C-85C6-83FCDB612518}" type="presParOf" srcId="{10C020F4-69DF-BB48-BF41-7E321675F2E3}" destId="{099A1869-9DEB-5C49-ACBF-92718D320A9B}" srcOrd="1" destOrd="0" presId="urn:microsoft.com/office/officeart/2008/layout/VerticalCurvedList"/>
    <dgm:cxn modelId="{DF8DC3F1-56C5-0E43-9554-3AE1168161AA}" type="presParOf" srcId="{10C020F4-69DF-BB48-BF41-7E321675F2E3}" destId="{6BAC828E-AB7C-8744-ABCD-3C5B0424D8F6}" srcOrd="2" destOrd="0" presId="urn:microsoft.com/office/officeart/2008/layout/VerticalCurvedList"/>
    <dgm:cxn modelId="{C53A312A-06BC-EA45-B52F-7948262721E8}" type="presParOf" srcId="{6BAC828E-AB7C-8744-ABCD-3C5B0424D8F6}" destId="{9C171E7A-F745-4043-9911-CA87533209C6}" srcOrd="0" destOrd="0" presId="urn:microsoft.com/office/officeart/2008/layout/VerticalCurvedList"/>
    <dgm:cxn modelId="{003603D7-CFC9-6743-B384-40A099173120}" type="presParOf" srcId="{10C020F4-69DF-BB48-BF41-7E321675F2E3}" destId="{9777CF5D-AE3E-F546-9F7F-0259121F50FA}" srcOrd="3" destOrd="0" presId="urn:microsoft.com/office/officeart/2008/layout/VerticalCurvedList"/>
    <dgm:cxn modelId="{BBA8AEE2-86B6-DF4B-B0EF-BA2102881DD8}" type="presParOf" srcId="{10C020F4-69DF-BB48-BF41-7E321675F2E3}" destId="{A3BFD43D-7673-8C4D-887F-7418ECF848DC}" srcOrd="4" destOrd="0" presId="urn:microsoft.com/office/officeart/2008/layout/VerticalCurvedList"/>
    <dgm:cxn modelId="{6E5840A1-A084-2F40-BB8B-3F87CBE81698}" type="presParOf" srcId="{A3BFD43D-7673-8C4D-887F-7418ECF848DC}" destId="{1E17E7BA-7E4B-144E-8C6B-0A400075C48A}" srcOrd="0" destOrd="0" presId="urn:microsoft.com/office/officeart/2008/layout/VerticalCurvedList"/>
    <dgm:cxn modelId="{424EEBB2-CCD1-B542-A673-4B821EF0D513}" type="presParOf" srcId="{10C020F4-69DF-BB48-BF41-7E321675F2E3}" destId="{5E30CBD6-2BCD-8141-BBBD-A5ED986813CB}" srcOrd="5" destOrd="0" presId="urn:microsoft.com/office/officeart/2008/layout/VerticalCurvedList"/>
    <dgm:cxn modelId="{DA6F740E-5052-ED47-82D8-8E98EBFB9036}" type="presParOf" srcId="{10C020F4-69DF-BB48-BF41-7E321675F2E3}" destId="{42E6F2D1-88B3-6E47-BD65-A85864A4F0AA}" srcOrd="6" destOrd="0" presId="urn:microsoft.com/office/officeart/2008/layout/VerticalCurvedList"/>
    <dgm:cxn modelId="{80CB21DF-C05A-9144-8373-2CABF48A16BD}" type="presParOf" srcId="{42E6F2D1-88B3-6E47-BD65-A85864A4F0AA}" destId="{4B52AFDF-D692-3741-A282-DBB5336CFC7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DA49BF-E539-FA42-A1A9-73EEAC275A71}" type="doc">
      <dgm:prSet loTypeId="urn:microsoft.com/office/officeart/2008/layout/VerticalCurvedList" loCatId="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50935D7-4E67-6F4D-A5C1-B01BB8C493FE}">
      <dgm:prSet phldrT="[Text]" custT="1"/>
      <dgm:spPr/>
      <dgm:t>
        <a:bodyPr/>
        <a:lstStyle/>
        <a:p>
          <a:pPr>
            <a:buNone/>
          </a:pPr>
          <a:r>
            <a:rPr lang="lv-LV" sz="35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Vajadzības nenodrošināšana</a:t>
          </a:r>
          <a:endParaRPr lang="en-US" sz="35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E5A8D1A-18AB-A844-9523-C12C1830E479}" type="parTrans" cxnId="{EE5B4F7C-4E14-DD4D-B2EC-5381075702D2}">
      <dgm:prSet/>
      <dgm:spPr/>
      <dgm:t>
        <a:bodyPr/>
        <a:lstStyle/>
        <a:p>
          <a:endParaRPr lang="en-US"/>
        </a:p>
      </dgm:t>
    </dgm:pt>
    <dgm:pt modelId="{48966010-166C-9942-A5BD-28F14107DC75}" type="sibTrans" cxnId="{EE5B4F7C-4E14-DD4D-B2EC-5381075702D2}">
      <dgm:prSet/>
      <dgm:spPr/>
      <dgm:t>
        <a:bodyPr/>
        <a:lstStyle/>
        <a:p>
          <a:endParaRPr lang="en-US"/>
        </a:p>
      </dgm:t>
    </dgm:pt>
    <dgm:pt modelId="{85185065-6FFA-8443-901D-3ED3F72ECCA4}">
      <dgm:prSet phldrT="[Text]" custT="1"/>
      <dgm:spPr/>
      <dgm:t>
        <a:bodyPr/>
        <a:lstStyle/>
        <a:p>
          <a:r>
            <a:rPr lang="en-US" sz="35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Zema</a:t>
          </a:r>
          <a:r>
            <a:rPr lang="en-US" sz="3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sz="35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konkurence</a:t>
          </a:r>
          <a:endParaRPr lang="en-US" sz="35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E84EBF-896E-AB4A-B96F-85423D67A473}" type="parTrans" cxnId="{0E975257-76E4-CE44-A302-00EA45FF0261}">
      <dgm:prSet/>
      <dgm:spPr/>
      <dgm:t>
        <a:bodyPr/>
        <a:lstStyle/>
        <a:p>
          <a:endParaRPr lang="en-US"/>
        </a:p>
      </dgm:t>
    </dgm:pt>
    <dgm:pt modelId="{0FB74D76-E206-244B-B6F5-71D824E1347D}" type="sibTrans" cxnId="{0E975257-76E4-CE44-A302-00EA45FF0261}">
      <dgm:prSet/>
      <dgm:spPr/>
      <dgm:t>
        <a:bodyPr/>
        <a:lstStyle/>
        <a:p>
          <a:endParaRPr lang="en-US"/>
        </a:p>
      </dgm:t>
    </dgm:pt>
    <dgm:pt modelId="{294A0F51-7CC6-7B4F-BC67-F8E795404DEB}">
      <dgm:prSet phldrT="[Text]"/>
      <dgm:spPr/>
      <dgm:t>
        <a:bodyPr/>
        <a:lstStyle/>
        <a:p>
          <a:pPr>
            <a:buNone/>
          </a:pPr>
          <a:r>
            <a:rPr lang="lv-LV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Augstas izmaksas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1CB0204-14A4-494C-A829-2363BB6F7CAC}" type="parTrans" cxnId="{139954B9-BEC9-294C-9DDF-12507E1F2F75}">
      <dgm:prSet/>
      <dgm:spPr/>
      <dgm:t>
        <a:bodyPr/>
        <a:lstStyle/>
        <a:p>
          <a:endParaRPr lang="en-US"/>
        </a:p>
      </dgm:t>
    </dgm:pt>
    <dgm:pt modelId="{C44AC66F-2ADB-D946-8A56-D2C132DAAEC4}" type="sibTrans" cxnId="{139954B9-BEC9-294C-9DDF-12507E1F2F75}">
      <dgm:prSet/>
      <dgm:spPr/>
      <dgm:t>
        <a:bodyPr/>
        <a:lstStyle/>
        <a:p>
          <a:endParaRPr lang="en-US"/>
        </a:p>
      </dgm:t>
    </dgm:pt>
    <dgm:pt modelId="{AF82B197-F723-E040-AEB6-ECD76FCF0E9C}">
      <dgm:prSet/>
      <dgm:spPr/>
      <dgm:t>
        <a:bodyPr/>
        <a:lstStyle/>
        <a:p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Aizliegtās</a:t>
          </a:r>
          <a:r>
            <a: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vienošanās</a:t>
          </a:r>
          <a:endParaRPr lang="en-US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6348E41-3BD8-0441-A94F-426A2605E2D8}" type="parTrans" cxnId="{97DA0E7E-BB97-6040-B4E4-C6542DBA675B}">
      <dgm:prSet/>
      <dgm:spPr/>
      <dgm:t>
        <a:bodyPr/>
        <a:lstStyle/>
        <a:p>
          <a:endParaRPr lang="en-US"/>
        </a:p>
      </dgm:t>
    </dgm:pt>
    <dgm:pt modelId="{036F691F-65C2-A043-9C51-12F4B878820D}" type="sibTrans" cxnId="{97DA0E7E-BB97-6040-B4E4-C6542DBA675B}">
      <dgm:prSet/>
      <dgm:spPr/>
      <dgm:t>
        <a:bodyPr/>
        <a:lstStyle/>
        <a:p>
          <a:endParaRPr lang="en-US"/>
        </a:p>
      </dgm:t>
    </dgm:pt>
    <dgm:pt modelId="{06215E41-0B7B-6048-B3AB-7FCE231B24B2}" type="pres">
      <dgm:prSet presAssocID="{DBDA49BF-E539-FA42-A1A9-73EEAC275A7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10C020F4-69DF-BB48-BF41-7E321675F2E3}" type="pres">
      <dgm:prSet presAssocID="{DBDA49BF-E539-FA42-A1A9-73EEAC275A71}" presName="Name1" presStyleCnt="0"/>
      <dgm:spPr/>
    </dgm:pt>
    <dgm:pt modelId="{1DC05447-1735-074A-B702-A15C899F9B99}" type="pres">
      <dgm:prSet presAssocID="{DBDA49BF-E539-FA42-A1A9-73EEAC275A71}" presName="cycle" presStyleCnt="0"/>
      <dgm:spPr/>
    </dgm:pt>
    <dgm:pt modelId="{6DBCD709-FA0F-6F4A-8E95-1B35CC441E93}" type="pres">
      <dgm:prSet presAssocID="{DBDA49BF-E539-FA42-A1A9-73EEAC275A71}" presName="srcNode" presStyleLbl="node1" presStyleIdx="0" presStyleCnt="4"/>
      <dgm:spPr/>
    </dgm:pt>
    <dgm:pt modelId="{90C89D7C-B752-C44F-ABA2-A1493E12E631}" type="pres">
      <dgm:prSet presAssocID="{DBDA49BF-E539-FA42-A1A9-73EEAC275A71}" presName="conn" presStyleLbl="parChTrans1D2" presStyleIdx="0" presStyleCnt="1"/>
      <dgm:spPr/>
      <dgm:t>
        <a:bodyPr/>
        <a:lstStyle/>
        <a:p>
          <a:endParaRPr lang="en-US"/>
        </a:p>
      </dgm:t>
    </dgm:pt>
    <dgm:pt modelId="{DFFFE195-04CF-E74F-A00D-4402594138F2}" type="pres">
      <dgm:prSet presAssocID="{DBDA49BF-E539-FA42-A1A9-73EEAC275A71}" presName="extraNode" presStyleLbl="node1" presStyleIdx="0" presStyleCnt="4"/>
      <dgm:spPr/>
    </dgm:pt>
    <dgm:pt modelId="{6046A2E8-C914-5A47-8674-186E870226E9}" type="pres">
      <dgm:prSet presAssocID="{DBDA49BF-E539-FA42-A1A9-73EEAC275A71}" presName="dstNode" presStyleLbl="node1" presStyleIdx="0" presStyleCnt="4"/>
      <dgm:spPr/>
    </dgm:pt>
    <dgm:pt modelId="{099A1869-9DEB-5C49-ACBF-92718D320A9B}" type="pres">
      <dgm:prSet presAssocID="{350935D7-4E67-6F4D-A5C1-B01BB8C493FE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C828E-AB7C-8744-ABCD-3C5B0424D8F6}" type="pres">
      <dgm:prSet presAssocID="{350935D7-4E67-6F4D-A5C1-B01BB8C493FE}" presName="accent_1" presStyleCnt="0"/>
      <dgm:spPr/>
    </dgm:pt>
    <dgm:pt modelId="{9C171E7A-F745-4043-9911-CA87533209C6}" type="pres">
      <dgm:prSet presAssocID="{350935D7-4E67-6F4D-A5C1-B01BB8C493FE}" presName="accentRepeatNode" presStyleLbl="solidFgAcc1" presStyleIdx="0" presStyleCnt="4"/>
      <dgm:spPr/>
    </dgm:pt>
    <dgm:pt modelId="{9777CF5D-AE3E-F546-9F7F-0259121F50FA}" type="pres">
      <dgm:prSet presAssocID="{85185065-6FFA-8443-901D-3ED3F72ECCA4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BFD43D-7673-8C4D-887F-7418ECF848DC}" type="pres">
      <dgm:prSet presAssocID="{85185065-6FFA-8443-901D-3ED3F72ECCA4}" presName="accent_2" presStyleCnt="0"/>
      <dgm:spPr/>
    </dgm:pt>
    <dgm:pt modelId="{1E17E7BA-7E4B-144E-8C6B-0A400075C48A}" type="pres">
      <dgm:prSet presAssocID="{85185065-6FFA-8443-901D-3ED3F72ECCA4}" presName="accentRepeatNode" presStyleLbl="solidFgAcc1" presStyleIdx="1" presStyleCnt="4"/>
      <dgm:spPr/>
    </dgm:pt>
    <dgm:pt modelId="{5E30CBD6-2BCD-8141-BBBD-A5ED986813CB}" type="pres">
      <dgm:prSet presAssocID="{294A0F51-7CC6-7B4F-BC67-F8E795404DE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E6F2D1-88B3-6E47-BD65-A85864A4F0AA}" type="pres">
      <dgm:prSet presAssocID="{294A0F51-7CC6-7B4F-BC67-F8E795404DEB}" presName="accent_3" presStyleCnt="0"/>
      <dgm:spPr/>
    </dgm:pt>
    <dgm:pt modelId="{4B52AFDF-D692-3741-A282-DBB5336CFC78}" type="pres">
      <dgm:prSet presAssocID="{294A0F51-7CC6-7B4F-BC67-F8E795404DEB}" presName="accentRepeatNode" presStyleLbl="solidFgAcc1" presStyleIdx="2" presStyleCnt="4"/>
      <dgm:spPr/>
    </dgm:pt>
    <dgm:pt modelId="{F50AF500-5B59-1C42-ABCC-382565256540}" type="pres">
      <dgm:prSet presAssocID="{AF82B197-F723-E040-AEB6-ECD76FCF0E9C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FF325-5104-CC4F-ACC6-6DBE951CA027}" type="pres">
      <dgm:prSet presAssocID="{AF82B197-F723-E040-AEB6-ECD76FCF0E9C}" presName="accent_4" presStyleCnt="0"/>
      <dgm:spPr/>
    </dgm:pt>
    <dgm:pt modelId="{51AA92E9-6309-0B4F-BB12-9C05C2C02D8D}" type="pres">
      <dgm:prSet presAssocID="{AF82B197-F723-E040-AEB6-ECD76FCF0E9C}" presName="accentRepeatNode" presStyleLbl="solidFgAcc1" presStyleIdx="3" presStyleCnt="4"/>
      <dgm:spPr/>
    </dgm:pt>
  </dgm:ptLst>
  <dgm:cxnLst>
    <dgm:cxn modelId="{825940D3-9A5F-E146-9C3C-2F3A53DD64CA}" type="presOf" srcId="{AF82B197-F723-E040-AEB6-ECD76FCF0E9C}" destId="{F50AF500-5B59-1C42-ABCC-382565256540}" srcOrd="0" destOrd="0" presId="urn:microsoft.com/office/officeart/2008/layout/VerticalCurvedList"/>
    <dgm:cxn modelId="{139954B9-BEC9-294C-9DDF-12507E1F2F75}" srcId="{DBDA49BF-E539-FA42-A1A9-73EEAC275A71}" destId="{294A0F51-7CC6-7B4F-BC67-F8E795404DEB}" srcOrd="2" destOrd="0" parTransId="{F1CB0204-14A4-494C-A829-2363BB6F7CAC}" sibTransId="{C44AC66F-2ADB-D946-8A56-D2C132DAAEC4}"/>
    <dgm:cxn modelId="{B09B4EDA-CE4A-954F-AAD8-CB2C0E5159BC}" type="presOf" srcId="{48966010-166C-9942-A5BD-28F14107DC75}" destId="{90C89D7C-B752-C44F-ABA2-A1493E12E631}" srcOrd="0" destOrd="0" presId="urn:microsoft.com/office/officeart/2008/layout/VerticalCurvedList"/>
    <dgm:cxn modelId="{2B4370E6-BDC0-EB47-8232-F9B3B5270FF3}" type="presOf" srcId="{85185065-6FFA-8443-901D-3ED3F72ECCA4}" destId="{9777CF5D-AE3E-F546-9F7F-0259121F50FA}" srcOrd="0" destOrd="0" presId="urn:microsoft.com/office/officeart/2008/layout/VerticalCurvedList"/>
    <dgm:cxn modelId="{EE5B4F7C-4E14-DD4D-B2EC-5381075702D2}" srcId="{DBDA49BF-E539-FA42-A1A9-73EEAC275A71}" destId="{350935D7-4E67-6F4D-A5C1-B01BB8C493FE}" srcOrd="0" destOrd="0" parTransId="{1E5A8D1A-18AB-A844-9523-C12C1830E479}" sibTransId="{48966010-166C-9942-A5BD-28F14107DC75}"/>
    <dgm:cxn modelId="{97DA0E7E-BB97-6040-B4E4-C6542DBA675B}" srcId="{DBDA49BF-E539-FA42-A1A9-73EEAC275A71}" destId="{AF82B197-F723-E040-AEB6-ECD76FCF0E9C}" srcOrd="3" destOrd="0" parTransId="{B6348E41-3BD8-0441-A94F-426A2605E2D8}" sibTransId="{036F691F-65C2-A043-9C51-12F4B878820D}"/>
    <dgm:cxn modelId="{0E975257-76E4-CE44-A302-00EA45FF0261}" srcId="{DBDA49BF-E539-FA42-A1A9-73EEAC275A71}" destId="{85185065-6FFA-8443-901D-3ED3F72ECCA4}" srcOrd="1" destOrd="0" parTransId="{CFE84EBF-896E-AB4A-B96F-85423D67A473}" sibTransId="{0FB74D76-E206-244B-B6F5-71D824E1347D}"/>
    <dgm:cxn modelId="{820CC0CB-A7BC-2149-9C4D-B0B923C063FF}" type="presOf" srcId="{DBDA49BF-E539-FA42-A1A9-73EEAC275A71}" destId="{06215E41-0B7B-6048-B3AB-7FCE231B24B2}" srcOrd="0" destOrd="0" presId="urn:microsoft.com/office/officeart/2008/layout/VerticalCurvedList"/>
    <dgm:cxn modelId="{DE482534-ACBF-5F4C-B174-0BF488543679}" type="presOf" srcId="{350935D7-4E67-6F4D-A5C1-B01BB8C493FE}" destId="{099A1869-9DEB-5C49-ACBF-92718D320A9B}" srcOrd="0" destOrd="0" presId="urn:microsoft.com/office/officeart/2008/layout/VerticalCurvedList"/>
    <dgm:cxn modelId="{365D00BC-3EDA-C648-A4DE-62322564F4EA}" type="presOf" srcId="{294A0F51-7CC6-7B4F-BC67-F8E795404DEB}" destId="{5E30CBD6-2BCD-8141-BBBD-A5ED986813CB}" srcOrd="0" destOrd="0" presId="urn:microsoft.com/office/officeart/2008/layout/VerticalCurvedList"/>
    <dgm:cxn modelId="{8A7A1AF0-D411-DF48-8B30-5C7ECFB548E8}" type="presParOf" srcId="{06215E41-0B7B-6048-B3AB-7FCE231B24B2}" destId="{10C020F4-69DF-BB48-BF41-7E321675F2E3}" srcOrd="0" destOrd="0" presId="urn:microsoft.com/office/officeart/2008/layout/VerticalCurvedList"/>
    <dgm:cxn modelId="{F6C06C06-8DCA-924E-99D1-A8CDC69E5D12}" type="presParOf" srcId="{10C020F4-69DF-BB48-BF41-7E321675F2E3}" destId="{1DC05447-1735-074A-B702-A15C899F9B99}" srcOrd="0" destOrd="0" presId="urn:microsoft.com/office/officeart/2008/layout/VerticalCurvedList"/>
    <dgm:cxn modelId="{2239EE47-EB1D-774B-A565-859474EB1AEB}" type="presParOf" srcId="{1DC05447-1735-074A-B702-A15C899F9B99}" destId="{6DBCD709-FA0F-6F4A-8E95-1B35CC441E93}" srcOrd="0" destOrd="0" presId="urn:microsoft.com/office/officeart/2008/layout/VerticalCurvedList"/>
    <dgm:cxn modelId="{F0C6840F-6FB9-2143-ABE2-7368FA8C1720}" type="presParOf" srcId="{1DC05447-1735-074A-B702-A15C899F9B99}" destId="{90C89D7C-B752-C44F-ABA2-A1493E12E631}" srcOrd="1" destOrd="0" presId="urn:microsoft.com/office/officeart/2008/layout/VerticalCurvedList"/>
    <dgm:cxn modelId="{A8E55101-66DA-2D4E-AE45-7B9E3F32980E}" type="presParOf" srcId="{1DC05447-1735-074A-B702-A15C899F9B99}" destId="{DFFFE195-04CF-E74F-A00D-4402594138F2}" srcOrd="2" destOrd="0" presId="urn:microsoft.com/office/officeart/2008/layout/VerticalCurvedList"/>
    <dgm:cxn modelId="{C709C5EE-0E29-C04A-88F5-3344EC5B9C07}" type="presParOf" srcId="{1DC05447-1735-074A-B702-A15C899F9B99}" destId="{6046A2E8-C914-5A47-8674-186E870226E9}" srcOrd="3" destOrd="0" presId="urn:microsoft.com/office/officeart/2008/layout/VerticalCurvedList"/>
    <dgm:cxn modelId="{1084B0CE-FE3A-334C-85C6-83FCDB612518}" type="presParOf" srcId="{10C020F4-69DF-BB48-BF41-7E321675F2E3}" destId="{099A1869-9DEB-5C49-ACBF-92718D320A9B}" srcOrd="1" destOrd="0" presId="urn:microsoft.com/office/officeart/2008/layout/VerticalCurvedList"/>
    <dgm:cxn modelId="{DF8DC3F1-56C5-0E43-9554-3AE1168161AA}" type="presParOf" srcId="{10C020F4-69DF-BB48-BF41-7E321675F2E3}" destId="{6BAC828E-AB7C-8744-ABCD-3C5B0424D8F6}" srcOrd="2" destOrd="0" presId="urn:microsoft.com/office/officeart/2008/layout/VerticalCurvedList"/>
    <dgm:cxn modelId="{C53A312A-06BC-EA45-B52F-7948262721E8}" type="presParOf" srcId="{6BAC828E-AB7C-8744-ABCD-3C5B0424D8F6}" destId="{9C171E7A-F745-4043-9911-CA87533209C6}" srcOrd="0" destOrd="0" presId="urn:microsoft.com/office/officeart/2008/layout/VerticalCurvedList"/>
    <dgm:cxn modelId="{003603D7-CFC9-6743-B384-40A099173120}" type="presParOf" srcId="{10C020F4-69DF-BB48-BF41-7E321675F2E3}" destId="{9777CF5D-AE3E-F546-9F7F-0259121F50FA}" srcOrd="3" destOrd="0" presId="urn:microsoft.com/office/officeart/2008/layout/VerticalCurvedList"/>
    <dgm:cxn modelId="{BBA8AEE2-86B6-DF4B-B0EF-BA2102881DD8}" type="presParOf" srcId="{10C020F4-69DF-BB48-BF41-7E321675F2E3}" destId="{A3BFD43D-7673-8C4D-887F-7418ECF848DC}" srcOrd="4" destOrd="0" presId="urn:microsoft.com/office/officeart/2008/layout/VerticalCurvedList"/>
    <dgm:cxn modelId="{6E5840A1-A084-2F40-BB8B-3F87CBE81698}" type="presParOf" srcId="{A3BFD43D-7673-8C4D-887F-7418ECF848DC}" destId="{1E17E7BA-7E4B-144E-8C6B-0A400075C48A}" srcOrd="0" destOrd="0" presId="urn:microsoft.com/office/officeart/2008/layout/VerticalCurvedList"/>
    <dgm:cxn modelId="{424EEBB2-CCD1-B542-A673-4B821EF0D513}" type="presParOf" srcId="{10C020F4-69DF-BB48-BF41-7E321675F2E3}" destId="{5E30CBD6-2BCD-8141-BBBD-A5ED986813CB}" srcOrd="5" destOrd="0" presId="urn:microsoft.com/office/officeart/2008/layout/VerticalCurvedList"/>
    <dgm:cxn modelId="{DA6F740E-5052-ED47-82D8-8E98EBFB9036}" type="presParOf" srcId="{10C020F4-69DF-BB48-BF41-7E321675F2E3}" destId="{42E6F2D1-88B3-6E47-BD65-A85864A4F0AA}" srcOrd="6" destOrd="0" presId="urn:microsoft.com/office/officeart/2008/layout/VerticalCurvedList"/>
    <dgm:cxn modelId="{80CB21DF-C05A-9144-8373-2CABF48A16BD}" type="presParOf" srcId="{42E6F2D1-88B3-6E47-BD65-A85864A4F0AA}" destId="{4B52AFDF-D692-3741-A282-DBB5336CFC78}" srcOrd="0" destOrd="0" presId="urn:microsoft.com/office/officeart/2008/layout/VerticalCurvedList"/>
    <dgm:cxn modelId="{953BE942-33DC-9843-8964-F5CE1E138BE4}" type="presParOf" srcId="{10C020F4-69DF-BB48-BF41-7E321675F2E3}" destId="{F50AF500-5B59-1C42-ABCC-382565256540}" srcOrd="7" destOrd="0" presId="urn:microsoft.com/office/officeart/2008/layout/VerticalCurvedList"/>
    <dgm:cxn modelId="{0BD4F752-AD1A-1645-AF3D-112270DF0CB4}" type="presParOf" srcId="{10C020F4-69DF-BB48-BF41-7E321675F2E3}" destId="{D25FF325-5104-CC4F-ACC6-6DBE951CA027}" srcOrd="8" destOrd="0" presId="urn:microsoft.com/office/officeart/2008/layout/VerticalCurvedList"/>
    <dgm:cxn modelId="{891DF9D8-65CF-1E47-A068-33A322BEBFA6}" type="presParOf" srcId="{D25FF325-5104-CC4F-ACC6-6DBE951CA027}" destId="{51AA92E9-6309-0B4F-BB12-9C05C2C02D8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63B038-7FDB-9047-97FC-EB192E670767}" type="doc">
      <dgm:prSet loTypeId="urn:microsoft.com/office/officeart/2008/layout/AlternatingHexagons" loCatId="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60718C5-E061-E044-882C-272BF7C90781}">
      <dgm:prSet phldrT="[Text]" custT="1"/>
      <dgm:spPr/>
      <dgm:t>
        <a:bodyPr/>
        <a:lstStyle/>
        <a:p>
          <a:r>
            <a:rPr lang="en-US" sz="1800" dirty="0" err="1"/>
            <a:t>Vajadzība</a:t>
          </a:r>
          <a:endParaRPr lang="en-US" sz="1800" dirty="0"/>
        </a:p>
      </dgm:t>
    </dgm:pt>
    <dgm:pt modelId="{E17B2708-10E2-914D-B808-2A7D8EF78D1A}" type="parTrans" cxnId="{FFF740DA-5B3D-1946-9BEF-4D89AA5EB471}">
      <dgm:prSet/>
      <dgm:spPr/>
      <dgm:t>
        <a:bodyPr/>
        <a:lstStyle/>
        <a:p>
          <a:endParaRPr lang="en-US"/>
        </a:p>
      </dgm:t>
    </dgm:pt>
    <dgm:pt modelId="{9F33C9A2-ED03-6D48-82E0-DA0E78DEC7FF}" type="sibTrans" cxnId="{FFF740DA-5B3D-1946-9BEF-4D89AA5EB471}">
      <dgm:prSet/>
      <dgm:spPr/>
      <dgm:t>
        <a:bodyPr/>
        <a:lstStyle/>
        <a:p>
          <a:endParaRPr lang="en-US"/>
        </a:p>
      </dgm:t>
    </dgm:pt>
    <dgm:pt modelId="{5E87B1BC-096E-374B-B632-E0A1242E9095}">
      <dgm:prSet phldrT="[Text]" custT="1"/>
      <dgm:spPr/>
      <dgm:t>
        <a:bodyPr/>
        <a:lstStyle/>
        <a:p>
          <a:r>
            <a:rPr lang="en-US" sz="2000" b="1" dirty="0" err="1"/>
            <a:t>Kad</a:t>
          </a:r>
          <a:r>
            <a:rPr lang="en-US" sz="2000" b="1" dirty="0"/>
            <a:t> </a:t>
          </a:r>
          <a:r>
            <a:rPr lang="en-US" sz="2000" b="1" dirty="0" err="1"/>
            <a:t>pirkt</a:t>
          </a:r>
          <a:r>
            <a:rPr lang="en-US" sz="2000" b="1" dirty="0"/>
            <a:t>?</a:t>
          </a:r>
        </a:p>
      </dgm:t>
    </dgm:pt>
    <dgm:pt modelId="{429D54C8-8A0D-B04E-8EF5-7EC895CD0A68}" type="parTrans" cxnId="{AA76B0E7-CE23-E749-8E18-EC8235F97CFB}">
      <dgm:prSet/>
      <dgm:spPr/>
      <dgm:t>
        <a:bodyPr/>
        <a:lstStyle/>
        <a:p>
          <a:endParaRPr lang="en-US"/>
        </a:p>
      </dgm:t>
    </dgm:pt>
    <dgm:pt modelId="{6498C23C-E586-FE4B-B0BB-35C8105CA473}" type="sibTrans" cxnId="{AA76B0E7-CE23-E749-8E18-EC8235F97CFB}">
      <dgm:prSet/>
      <dgm:spPr/>
      <dgm:t>
        <a:bodyPr/>
        <a:lstStyle/>
        <a:p>
          <a:endParaRPr lang="en-US"/>
        </a:p>
      </dgm:t>
    </dgm:pt>
    <dgm:pt modelId="{003FD572-D838-224F-B25B-ACD0DACC8C0F}">
      <dgm:prSet phldrT="[Text]" custT="1"/>
      <dgm:spPr/>
      <dgm:t>
        <a:bodyPr/>
        <a:lstStyle/>
        <a:p>
          <a:r>
            <a:rPr lang="en-US" sz="1800" dirty="0" err="1"/>
            <a:t>Laiks</a:t>
          </a:r>
          <a:endParaRPr lang="en-US" sz="1800" dirty="0"/>
        </a:p>
      </dgm:t>
    </dgm:pt>
    <dgm:pt modelId="{33DDFD13-0039-0F45-A9D3-61C4B072DB91}" type="parTrans" cxnId="{A10F5FF7-4843-1941-BC62-33382E531860}">
      <dgm:prSet/>
      <dgm:spPr/>
      <dgm:t>
        <a:bodyPr/>
        <a:lstStyle/>
        <a:p>
          <a:endParaRPr lang="en-US"/>
        </a:p>
      </dgm:t>
    </dgm:pt>
    <dgm:pt modelId="{6975D430-30B6-8D4E-9C21-410949A73110}" type="sibTrans" cxnId="{A10F5FF7-4843-1941-BC62-33382E531860}">
      <dgm:prSet/>
      <dgm:spPr/>
      <dgm:t>
        <a:bodyPr/>
        <a:lstStyle/>
        <a:p>
          <a:endParaRPr lang="en-US"/>
        </a:p>
      </dgm:t>
    </dgm:pt>
    <dgm:pt modelId="{B1871EBD-ABBE-9F4C-BD60-B0624E344496}">
      <dgm:prSet phldrT="[Text]" custT="1"/>
      <dgm:spPr/>
      <dgm:t>
        <a:bodyPr/>
        <a:lstStyle/>
        <a:p>
          <a:r>
            <a:rPr lang="en-US" sz="2000" b="1" dirty="0" err="1"/>
            <a:t>Ko</a:t>
          </a:r>
          <a:r>
            <a:rPr lang="en-US" sz="2000" b="1" dirty="0"/>
            <a:t> </a:t>
          </a:r>
          <a:r>
            <a:rPr lang="en-US" sz="2000" b="1" dirty="0" err="1"/>
            <a:t>pirkt</a:t>
          </a:r>
          <a:r>
            <a:rPr lang="en-US" sz="2000" b="1" dirty="0"/>
            <a:t>?</a:t>
          </a:r>
        </a:p>
      </dgm:t>
    </dgm:pt>
    <dgm:pt modelId="{6C1B8810-C592-554E-B4F5-24F3B125C678}" type="parTrans" cxnId="{15268424-E75B-BE4F-9E17-1ADC300D5F64}">
      <dgm:prSet/>
      <dgm:spPr/>
      <dgm:t>
        <a:bodyPr/>
        <a:lstStyle/>
        <a:p>
          <a:endParaRPr lang="en-US"/>
        </a:p>
      </dgm:t>
    </dgm:pt>
    <dgm:pt modelId="{01DEDD0D-80EF-E443-8EE0-3B371D954CF3}" type="sibTrans" cxnId="{15268424-E75B-BE4F-9E17-1ADC300D5F64}">
      <dgm:prSet/>
      <dgm:spPr/>
      <dgm:t>
        <a:bodyPr/>
        <a:lstStyle/>
        <a:p>
          <a:endParaRPr lang="en-US"/>
        </a:p>
      </dgm:t>
    </dgm:pt>
    <dgm:pt modelId="{10555563-6D55-A746-AD7F-7A93D53A1E3F}">
      <dgm:prSet phldrT="[Text]" custT="1"/>
      <dgm:spPr/>
      <dgm:t>
        <a:bodyPr/>
        <a:lstStyle/>
        <a:p>
          <a:r>
            <a:rPr lang="en-US" sz="1800" dirty="0" err="1"/>
            <a:t>Nauda</a:t>
          </a:r>
          <a:endParaRPr lang="en-US" sz="1800" dirty="0"/>
        </a:p>
      </dgm:t>
    </dgm:pt>
    <dgm:pt modelId="{0EBD64E5-99C6-BE43-BF05-5D40A3EB2FE4}" type="parTrans" cxnId="{617042CC-0818-7442-BFCC-6892AC6B5915}">
      <dgm:prSet/>
      <dgm:spPr/>
      <dgm:t>
        <a:bodyPr/>
        <a:lstStyle/>
        <a:p>
          <a:endParaRPr lang="en-US"/>
        </a:p>
      </dgm:t>
    </dgm:pt>
    <dgm:pt modelId="{BEBEA19B-7121-DE4E-B106-3D9BDBC8DC4D}" type="sibTrans" cxnId="{617042CC-0818-7442-BFCC-6892AC6B5915}">
      <dgm:prSet custT="1"/>
      <dgm:spPr/>
      <dgm:t>
        <a:bodyPr/>
        <a:lstStyle/>
        <a:p>
          <a:r>
            <a:rPr lang="en-US" sz="1800" dirty="0" err="1"/>
            <a:t>Personāls</a:t>
          </a:r>
          <a:endParaRPr lang="en-US" sz="1800" dirty="0"/>
        </a:p>
      </dgm:t>
    </dgm:pt>
    <dgm:pt modelId="{FB901C0C-3197-0040-BD83-D831E8105E82}">
      <dgm:prSet phldrT="[Text]" custT="1"/>
      <dgm:spPr/>
      <dgm:t>
        <a:bodyPr/>
        <a:lstStyle/>
        <a:p>
          <a:r>
            <a:rPr lang="en-US" sz="2000" b="1" dirty="0" err="1"/>
            <a:t>Vai</a:t>
          </a:r>
          <a:r>
            <a:rPr lang="en-US" sz="2000" b="1" dirty="0"/>
            <a:t> </a:t>
          </a:r>
          <a:r>
            <a:rPr lang="en-US" sz="2000" b="1" dirty="0" err="1"/>
            <a:t>pirkt</a:t>
          </a:r>
          <a:r>
            <a:rPr lang="en-US" sz="2000" b="1" dirty="0"/>
            <a:t>?</a:t>
          </a:r>
        </a:p>
      </dgm:t>
    </dgm:pt>
    <dgm:pt modelId="{A183BC4A-C65C-804A-839E-7AD114C532C4}" type="parTrans" cxnId="{CF2880DD-3908-6B47-B7C7-F27E6E0DD9AF}">
      <dgm:prSet/>
      <dgm:spPr/>
      <dgm:t>
        <a:bodyPr/>
        <a:lstStyle/>
        <a:p>
          <a:endParaRPr lang="en-US"/>
        </a:p>
      </dgm:t>
    </dgm:pt>
    <dgm:pt modelId="{0199B151-5C0F-C54C-9A92-698CF4E9FF80}" type="sibTrans" cxnId="{CF2880DD-3908-6B47-B7C7-F27E6E0DD9AF}">
      <dgm:prSet/>
      <dgm:spPr/>
      <dgm:t>
        <a:bodyPr/>
        <a:lstStyle/>
        <a:p>
          <a:endParaRPr lang="en-US"/>
        </a:p>
      </dgm:t>
    </dgm:pt>
    <dgm:pt modelId="{6B81FDF3-CDEC-F149-9020-82A34ADFCECE}" type="pres">
      <dgm:prSet presAssocID="{F363B038-7FDB-9047-97FC-EB192E670767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F364A91-099C-8C4D-A51F-C3ABD0D878E1}" type="pres">
      <dgm:prSet presAssocID="{260718C5-E061-E044-882C-272BF7C90781}" presName="composite" presStyleCnt="0"/>
      <dgm:spPr/>
    </dgm:pt>
    <dgm:pt modelId="{C149386A-75BD-7B46-AFF9-7B423DCA1824}" type="pres">
      <dgm:prSet presAssocID="{260718C5-E061-E044-882C-272BF7C90781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9FC786-F1BD-2D46-8F0C-24978F36FBA8}" type="pres">
      <dgm:prSet presAssocID="{260718C5-E061-E044-882C-272BF7C90781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15D92D-8476-9945-92A6-3720A89F629A}" type="pres">
      <dgm:prSet presAssocID="{260718C5-E061-E044-882C-272BF7C90781}" presName="BalanceSpacing" presStyleCnt="0"/>
      <dgm:spPr/>
    </dgm:pt>
    <dgm:pt modelId="{931265DC-86E8-AC46-81A0-83BA6069DDED}" type="pres">
      <dgm:prSet presAssocID="{260718C5-E061-E044-882C-272BF7C90781}" presName="BalanceSpacing1" presStyleCnt="0"/>
      <dgm:spPr/>
    </dgm:pt>
    <dgm:pt modelId="{8B38C24E-69EB-E243-BB43-CBBB6B58FDCD}" type="pres">
      <dgm:prSet presAssocID="{9F33C9A2-ED03-6D48-82E0-DA0E78DEC7FF}" presName="Accent1Text" presStyleLbl="node1" presStyleIdx="1" presStyleCnt="6"/>
      <dgm:spPr/>
      <dgm:t>
        <a:bodyPr/>
        <a:lstStyle/>
        <a:p>
          <a:endParaRPr lang="en-US"/>
        </a:p>
      </dgm:t>
    </dgm:pt>
    <dgm:pt modelId="{BE73C3CA-8A31-6C4B-A03D-E032296A33A5}" type="pres">
      <dgm:prSet presAssocID="{9F33C9A2-ED03-6D48-82E0-DA0E78DEC7FF}" presName="spaceBetweenRectangles" presStyleCnt="0"/>
      <dgm:spPr/>
    </dgm:pt>
    <dgm:pt modelId="{59360449-9BDC-5440-91EC-8D8EA3FB97B0}" type="pres">
      <dgm:prSet presAssocID="{003FD572-D838-224F-B25B-ACD0DACC8C0F}" presName="composite" presStyleCnt="0"/>
      <dgm:spPr/>
    </dgm:pt>
    <dgm:pt modelId="{BA759746-D8DB-694A-B134-2E60D0681205}" type="pres">
      <dgm:prSet presAssocID="{003FD572-D838-224F-B25B-ACD0DACC8C0F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0E168A-8F56-4E4A-AD5B-B8E0235B7790}" type="pres">
      <dgm:prSet presAssocID="{003FD572-D838-224F-B25B-ACD0DACC8C0F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65C5B-4ABB-C540-A5EC-A067E7EC2FED}" type="pres">
      <dgm:prSet presAssocID="{003FD572-D838-224F-B25B-ACD0DACC8C0F}" presName="BalanceSpacing" presStyleCnt="0"/>
      <dgm:spPr/>
    </dgm:pt>
    <dgm:pt modelId="{276AB81D-70D8-7947-8922-39283C3680D8}" type="pres">
      <dgm:prSet presAssocID="{003FD572-D838-224F-B25B-ACD0DACC8C0F}" presName="BalanceSpacing1" presStyleCnt="0"/>
      <dgm:spPr/>
    </dgm:pt>
    <dgm:pt modelId="{63D04A28-A683-4240-8D8C-0EEE69F8D8DF}" type="pres">
      <dgm:prSet presAssocID="{6975D430-30B6-8D4E-9C21-410949A73110}" presName="Accent1Text" presStyleLbl="node1" presStyleIdx="3" presStyleCnt="6"/>
      <dgm:spPr/>
      <dgm:t>
        <a:bodyPr/>
        <a:lstStyle/>
        <a:p>
          <a:endParaRPr lang="en-US"/>
        </a:p>
      </dgm:t>
    </dgm:pt>
    <dgm:pt modelId="{E9449315-4D1E-AB48-80D2-4C43A18F1FE3}" type="pres">
      <dgm:prSet presAssocID="{6975D430-30B6-8D4E-9C21-410949A73110}" presName="spaceBetweenRectangles" presStyleCnt="0"/>
      <dgm:spPr/>
    </dgm:pt>
    <dgm:pt modelId="{E682E986-BC22-EB44-A103-F9854303EDF7}" type="pres">
      <dgm:prSet presAssocID="{10555563-6D55-A746-AD7F-7A93D53A1E3F}" presName="composite" presStyleCnt="0"/>
      <dgm:spPr/>
    </dgm:pt>
    <dgm:pt modelId="{DC999030-CBF3-A74F-8CDB-D6773866A487}" type="pres">
      <dgm:prSet presAssocID="{10555563-6D55-A746-AD7F-7A93D53A1E3F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FC3A9B-33ED-414F-A14B-C9EC220E1A79}" type="pres">
      <dgm:prSet presAssocID="{10555563-6D55-A746-AD7F-7A93D53A1E3F}" presName="Childtext1" presStyleLbl="revTx" presStyleIdx="2" presStyleCnt="3" custLinFactNeighborX="5249" custLinFactNeighborY="-116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C311E4-5439-1241-B793-3F8C3EB95B68}" type="pres">
      <dgm:prSet presAssocID="{10555563-6D55-A746-AD7F-7A93D53A1E3F}" presName="BalanceSpacing" presStyleCnt="0"/>
      <dgm:spPr/>
    </dgm:pt>
    <dgm:pt modelId="{E6BF460A-2AD4-7D4D-B609-58464595FA29}" type="pres">
      <dgm:prSet presAssocID="{10555563-6D55-A746-AD7F-7A93D53A1E3F}" presName="BalanceSpacing1" presStyleCnt="0"/>
      <dgm:spPr/>
    </dgm:pt>
    <dgm:pt modelId="{36833F87-B488-E248-9C10-5C43F51F19A2}" type="pres">
      <dgm:prSet presAssocID="{BEBEA19B-7121-DE4E-B106-3D9BDBC8DC4D}" presName="Accent1Text" presStyleLbl="node1" presStyleIdx="5" presStyleCnt="6"/>
      <dgm:spPr/>
      <dgm:t>
        <a:bodyPr/>
        <a:lstStyle/>
        <a:p>
          <a:endParaRPr lang="en-US"/>
        </a:p>
      </dgm:t>
    </dgm:pt>
  </dgm:ptLst>
  <dgm:cxnLst>
    <dgm:cxn modelId="{617042CC-0818-7442-BFCC-6892AC6B5915}" srcId="{F363B038-7FDB-9047-97FC-EB192E670767}" destId="{10555563-6D55-A746-AD7F-7A93D53A1E3F}" srcOrd="2" destOrd="0" parTransId="{0EBD64E5-99C6-BE43-BF05-5D40A3EB2FE4}" sibTransId="{BEBEA19B-7121-DE4E-B106-3D9BDBC8DC4D}"/>
    <dgm:cxn modelId="{2905499B-B61F-A949-8B77-EE681C2A02EF}" type="presOf" srcId="{9F33C9A2-ED03-6D48-82E0-DA0E78DEC7FF}" destId="{8B38C24E-69EB-E243-BB43-CBBB6B58FDCD}" srcOrd="0" destOrd="0" presId="urn:microsoft.com/office/officeart/2008/layout/AlternatingHexagons"/>
    <dgm:cxn modelId="{5FEC954A-1CEF-004B-9D29-ABDF0AAB8022}" type="presOf" srcId="{260718C5-E061-E044-882C-272BF7C90781}" destId="{C149386A-75BD-7B46-AFF9-7B423DCA1824}" srcOrd="0" destOrd="0" presId="urn:microsoft.com/office/officeart/2008/layout/AlternatingHexagons"/>
    <dgm:cxn modelId="{865BA941-EB05-A748-8D34-F7353407A741}" type="presOf" srcId="{10555563-6D55-A746-AD7F-7A93D53A1E3F}" destId="{DC999030-CBF3-A74F-8CDB-D6773866A487}" srcOrd="0" destOrd="0" presId="urn:microsoft.com/office/officeart/2008/layout/AlternatingHexagons"/>
    <dgm:cxn modelId="{15268424-E75B-BE4F-9E17-1ADC300D5F64}" srcId="{003FD572-D838-224F-B25B-ACD0DACC8C0F}" destId="{B1871EBD-ABBE-9F4C-BD60-B0624E344496}" srcOrd="0" destOrd="0" parTransId="{6C1B8810-C592-554E-B4F5-24F3B125C678}" sibTransId="{01DEDD0D-80EF-E443-8EE0-3B371D954CF3}"/>
    <dgm:cxn modelId="{B612EA68-7B3C-294F-A8C9-9325860B711F}" type="presOf" srcId="{F363B038-7FDB-9047-97FC-EB192E670767}" destId="{6B81FDF3-CDEC-F149-9020-82A34ADFCECE}" srcOrd="0" destOrd="0" presId="urn:microsoft.com/office/officeart/2008/layout/AlternatingHexagons"/>
    <dgm:cxn modelId="{C8D81BA1-3123-AF44-9D0E-CB6323333701}" type="presOf" srcId="{FB901C0C-3197-0040-BD83-D831E8105E82}" destId="{CEFC3A9B-33ED-414F-A14B-C9EC220E1A79}" srcOrd="0" destOrd="0" presId="urn:microsoft.com/office/officeart/2008/layout/AlternatingHexagons"/>
    <dgm:cxn modelId="{CF2880DD-3908-6B47-B7C7-F27E6E0DD9AF}" srcId="{10555563-6D55-A746-AD7F-7A93D53A1E3F}" destId="{FB901C0C-3197-0040-BD83-D831E8105E82}" srcOrd="0" destOrd="0" parTransId="{A183BC4A-C65C-804A-839E-7AD114C532C4}" sibTransId="{0199B151-5C0F-C54C-9A92-698CF4E9FF80}"/>
    <dgm:cxn modelId="{AA76B0E7-CE23-E749-8E18-EC8235F97CFB}" srcId="{260718C5-E061-E044-882C-272BF7C90781}" destId="{5E87B1BC-096E-374B-B632-E0A1242E9095}" srcOrd="0" destOrd="0" parTransId="{429D54C8-8A0D-B04E-8EF5-7EC895CD0A68}" sibTransId="{6498C23C-E586-FE4B-B0BB-35C8105CA473}"/>
    <dgm:cxn modelId="{FFF740DA-5B3D-1946-9BEF-4D89AA5EB471}" srcId="{F363B038-7FDB-9047-97FC-EB192E670767}" destId="{260718C5-E061-E044-882C-272BF7C90781}" srcOrd="0" destOrd="0" parTransId="{E17B2708-10E2-914D-B808-2A7D8EF78D1A}" sibTransId="{9F33C9A2-ED03-6D48-82E0-DA0E78DEC7FF}"/>
    <dgm:cxn modelId="{F5858357-22D8-464E-928C-EAF825E1E8B2}" type="presOf" srcId="{BEBEA19B-7121-DE4E-B106-3D9BDBC8DC4D}" destId="{36833F87-B488-E248-9C10-5C43F51F19A2}" srcOrd="0" destOrd="0" presId="urn:microsoft.com/office/officeart/2008/layout/AlternatingHexagons"/>
    <dgm:cxn modelId="{B5ED3273-2D45-734E-A3F9-058BB8D1134F}" type="presOf" srcId="{B1871EBD-ABBE-9F4C-BD60-B0624E344496}" destId="{720E168A-8F56-4E4A-AD5B-B8E0235B7790}" srcOrd="0" destOrd="0" presId="urn:microsoft.com/office/officeart/2008/layout/AlternatingHexagons"/>
    <dgm:cxn modelId="{A10F5FF7-4843-1941-BC62-33382E531860}" srcId="{F363B038-7FDB-9047-97FC-EB192E670767}" destId="{003FD572-D838-224F-B25B-ACD0DACC8C0F}" srcOrd="1" destOrd="0" parTransId="{33DDFD13-0039-0F45-A9D3-61C4B072DB91}" sibTransId="{6975D430-30B6-8D4E-9C21-410949A73110}"/>
    <dgm:cxn modelId="{E2FCABC0-B219-3E44-924A-C86B1B181E70}" type="presOf" srcId="{6975D430-30B6-8D4E-9C21-410949A73110}" destId="{63D04A28-A683-4240-8D8C-0EEE69F8D8DF}" srcOrd="0" destOrd="0" presId="urn:microsoft.com/office/officeart/2008/layout/AlternatingHexagons"/>
    <dgm:cxn modelId="{A3D98286-5219-8C4B-AF48-CB162605CA21}" type="presOf" srcId="{5E87B1BC-096E-374B-B632-E0A1242E9095}" destId="{4E9FC786-F1BD-2D46-8F0C-24978F36FBA8}" srcOrd="0" destOrd="0" presId="urn:microsoft.com/office/officeart/2008/layout/AlternatingHexagons"/>
    <dgm:cxn modelId="{800FC2E9-A54B-E24A-BED7-016F18B1CAD9}" type="presOf" srcId="{003FD572-D838-224F-B25B-ACD0DACC8C0F}" destId="{BA759746-D8DB-694A-B134-2E60D0681205}" srcOrd="0" destOrd="0" presId="urn:microsoft.com/office/officeart/2008/layout/AlternatingHexagons"/>
    <dgm:cxn modelId="{DA43114C-D7E0-DE48-B6BD-9AFC4D6723B4}" type="presParOf" srcId="{6B81FDF3-CDEC-F149-9020-82A34ADFCECE}" destId="{2F364A91-099C-8C4D-A51F-C3ABD0D878E1}" srcOrd="0" destOrd="0" presId="urn:microsoft.com/office/officeart/2008/layout/AlternatingHexagons"/>
    <dgm:cxn modelId="{FB812779-624D-054A-940A-68B3000F3E13}" type="presParOf" srcId="{2F364A91-099C-8C4D-A51F-C3ABD0D878E1}" destId="{C149386A-75BD-7B46-AFF9-7B423DCA1824}" srcOrd="0" destOrd="0" presId="urn:microsoft.com/office/officeart/2008/layout/AlternatingHexagons"/>
    <dgm:cxn modelId="{71B883DA-9F07-E548-81A6-4D6B53C09261}" type="presParOf" srcId="{2F364A91-099C-8C4D-A51F-C3ABD0D878E1}" destId="{4E9FC786-F1BD-2D46-8F0C-24978F36FBA8}" srcOrd="1" destOrd="0" presId="urn:microsoft.com/office/officeart/2008/layout/AlternatingHexagons"/>
    <dgm:cxn modelId="{426AC5A0-F5E3-B140-9A04-281182851EEF}" type="presParOf" srcId="{2F364A91-099C-8C4D-A51F-C3ABD0D878E1}" destId="{6315D92D-8476-9945-92A6-3720A89F629A}" srcOrd="2" destOrd="0" presId="urn:microsoft.com/office/officeart/2008/layout/AlternatingHexagons"/>
    <dgm:cxn modelId="{38B709E7-E778-C947-BDA9-CC0F41AA1E24}" type="presParOf" srcId="{2F364A91-099C-8C4D-A51F-C3ABD0D878E1}" destId="{931265DC-86E8-AC46-81A0-83BA6069DDED}" srcOrd="3" destOrd="0" presId="urn:microsoft.com/office/officeart/2008/layout/AlternatingHexagons"/>
    <dgm:cxn modelId="{FE6A6960-D72E-1448-AF84-8181209B7E87}" type="presParOf" srcId="{2F364A91-099C-8C4D-A51F-C3ABD0D878E1}" destId="{8B38C24E-69EB-E243-BB43-CBBB6B58FDCD}" srcOrd="4" destOrd="0" presId="urn:microsoft.com/office/officeart/2008/layout/AlternatingHexagons"/>
    <dgm:cxn modelId="{3B42B0B4-E188-0C45-A4B4-F37D0E42D41B}" type="presParOf" srcId="{6B81FDF3-CDEC-F149-9020-82A34ADFCECE}" destId="{BE73C3CA-8A31-6C4B-A03D-E032296A33A5}" srcOrd="1" destOrd="0" presId="urn:microsoft.com/office/officeart/2008/layout/AlternatingHexagons"/>
    <dgm:cxn modelId="{CECACFEB-FBE0-4542-844C-FE5C246EFAB7}" type="presParOf" srcId="{6B81FDF3-CDEC-F149-9020-82A34ADFCECE}" destId="{59360449-9BDC-5440-91EC-8D8EA3FB97B0}" srcOrd="2" destOrd="0" presId="urn:microsoft.com/office/officeart/2008/layout/AlternatingHexagons"/>
    <dgm:cxn modelId="{3335CED6-E163-3D45-B0D0-1870B22864F1}" type="presParOf" srcId="{59360449-9BDC-5440-91EC-8D8EA3FB97B0}" destId="{BA759746-D8DB-694A-B134-2E60D0681205}" srcOrd="0" destOrd="0" presId="urn:microsoft.com/office/officeart/2008/layout/AlternatingHexagons"/>
    <dgm:cxn modelId="{B0BEF2BF-8103-5C4A-A7C4-C4CE70B04663}" type="presParOf" srcId="{59360449-9BDC-5440-91EC-8D8EA3FB97B0}" destId="{720E168A-8F56-4E4A-AD5B-B8E0235B7790}" srcOrd="1" destOrd="0" presId="urn:microsoft.com/office/officeart/2008/layout/AlternatingHexagons"/>
    <dgm:cxn modelId="{CCAE791D-0D00-9E4F-927C-CE8A44F52CE0}" type="presParOf" srcId="{59360449-9BDC-5440-91EC-8D8EA3FB97B0}" destId="{E7665C5B-4ABB-C540-A5EC-A067E7EC2FED}" srcOrd="2" destOrd="0" presId="urn:microsoft.com/office/officeart/2008/layout/AlternatingHexagons"/>
    <dgm:cxn modelId="{001530A3-5884-B14F-8587-964EA5EBB3C8}" type="presParOf" srcId="{59360449-9BDC-5440-91EC-8D8EA3FB97B0}" destId="{276AB81D-70D8-7947-8922-39283C3680D8}" srcOrd="3" destOrd="0" presId="urn:microsoft.com/office/officeart/2008/layout/AlternatingHexagons"/>
    <dgm:cxn modelId="{5AA58BF1-0069-AD48-98E4-6E7E7ED2DD7E}" type="presParOf" srcId="{59360449-9BDC-5440-91EC-8D8EA3FB97B0}" destId="{63D04A28-A683-4240-8D8C-0EEE69F8D8DF}" srcOrd="4" destOrd="0" presId="urn:microsoft.com/office/officeart/2008/layout/AlternatingHexagons"/>
    <dgm:cxn modelId="{A9486F24-ED79-AF43-87EA-17045AA1D1BA}" type="presParOf" srcId="{6B81FDF3-CDEC-F149-9020-82A34ADFCECE}" destId="{E9449315-4D1E-AB48-80D2-4C43A18F1FE3}" srcOrd="3" destOrd="0" presId="urn:microsoft.com/office/officeart/2008/layout/AlternatingHexagons"/>
    <dgm:cxn modelId="{325144AB-3DB4-CD49-906E-0979617405B9}" type="presParOf" srcId="{6B81FDF3-CDEC-F149-9020-82A34ADFCECE}" destId="{E682E986-BC22-EB44-A103-F9854303EDF7}" srcOrd="4" destOrd="0" presId="urn:microsoft.com/office/officeart/2008/layout/AlternatingHexagons"/>
    <dgm:cxn modelId="{641685CB-3D48-9049-AE1D-65197AC8E9A3}" type="presParOf" srcId="{E682E986-BC22-EB44-A103-F9854303EDF7}" destId="{DC999030-CBF3-A74F-8CDB-D6773866A487}" srcOrd="0" destOrd="0" presId="urn:microsoft.com/office/officeart/2008/layout/AlternatingHexagons"/>
    <dgm:cxn modelId="{49FE12AE-3E65-074D-8D29-50F3871C2286}" type="presParOf" srcId="{E682E986-BC22-EB44-A103-F9854303EDF7}" destId="{CEFC3A9B-33ED-414F-A14B-C9EC220E1A79}" srcOrd="1" destOrd="0" presId="urn:microsoft.com/office/officeart/2008/layout/AlternatingHexagons"/>
    <dgm:cxn modelId="{0CBE73C5-3233-4149-851E-4ADFA6BD2278}" type="presParOf" srcId="{E682E986-BC22-EB44-A103-F9854303EDF7}" destId="{45C311E4-5439-1241-B793-3F8C3EB95B68}" srcOrd="2" destOrd="0" presId="urn:microsoft.com/office/officeart/2008/layout/AlternatingHexagons"/>
    <dgm:cxn modelId="{64DA8341-5834-CC4C-9F79-33EAFF829CB1}" type="presParOf" srcId="{E682E986-BC22-EB44-A103-F9854303EDF7}" destId="{E6BF460A-2AD4-7D4D-B609-58464595FA29}" srcOrd="3" destOrd="0" presId="urn:microsoft.com/office/officeart/2008/layout/AlternatingHexagons"/>
    <dgm:cxn modelId="{37468BB7-6E04-C446-A444-F299D7DB05C2}" type="presParOf" srcId="{E682E986-BC22-EB44-A103-F9854303EDF7}" destId="{36833F87-B488-E248-9C10-5C43F51F19A2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0500F-6CF2-7145-B459-A0A574DE9097}">
      <dsp:nvSpPr>
        <dsp:cNvPr id="0" name=""/>
        <dsp:cNvSpPr/>
      </dsp:nvSpPr>
      <dsp:spPr>
        <a:xfrm>
          <a:off x="1901" y="0"/>
          <a:ext cx="1993256" cy="416015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Plānošana</a:t>
          </a:r>
          <a:endParaRPr lang="en-US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901" y="1664063"/>
        <a:ext cx="1993256" cy="1664063"/>
      </dsp:txXfrm>
    </dsp:sp>
    <dsp:sp modelId="{240A0087-8DAF-8449-B982-D4038FA8CA4E}">
      <dsp:nvSpPr>
        <dsp:cNvPr id="0" name=""/>
        <dsp:cNvSpPr/>
      </dsp:nvSpPr>
      <dsp:spPr>
        <a:xfrm>
          <a:off x="305863" y="249609"/>
          <a:ext cx="1385332" cy="1385332"/>
        </a:xfrm>
        <a:prstGeom prst="ellipse">
          <a:avLst/>
        </a:prstGeom>
        <a:blipFill>
          <a:blip xmlns:r="http://schemas.openxmlformats.org/officeDocument/2006/relationships" r:embed="rId1" cstate="print">
            <a:duotone>
              <a:schemeClr val="accent2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2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1000" r="-41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582FF6B-B942-4C47-B533-E4D36947CA21}">
      <dsp:nvSpPr>
        <dsp:cNvPr id="0" name=""/>
        <dsp:cNvSpPr/>
      </dsp:nvSpPr>
      <dsp:spPr>
        <a:xfrm>
          <a:off x="2054955" y="0"/>
          <a:ext cx="1993256" cy="41601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Iepirkums</a:t>
          </a:r>
          <a:r>
            <a:rPr lang="en-US" sz="2000" kern="1200" dirty="0"/>
            <a:t> </a:t>
          </a:r>
        </a:p>
      </dsp:txBody>
      <dsp:txXfrm>
        <a:off x="2054955" y="1664063"/>
        <a:ext cx="1993256" cy="1664063"/>
      </dsp:txXfrm>
    </dsp:sp>
    <dsp:sp modelId="{A42118FF-9D6C-4E4E-980A-D842022FC88F}">
      <dsp:nvSpPr>
        <dsp:cNvPr id="0" name=""/>
        <dsp:cNvSpPr/>
      </dsp:nvSpPr>
      <dsp:spPr>
        <a:xfrm>
          <a:off x="2358917" y="249609"/>
          <a:ext cx="1385332" cy="1385332"/>
        </a:xfrm>
        <a:prstGeom prst="ellipse">
          <a:avLst/>
        </a:prstGeom>
        <a:blipFill>
          <a:blip xmlns:r="http://schemas.openxmlformats.org/officeDocument/2006/relationships" r:embed="rId2">
            <a:duotone>
              <a:schemeClr val="accent3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3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7000" r="-47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19E1E44-E71A-8F4A-8F0A-DF1386CBD253}">
      <dsp:nvSpPr>
        <dsp:cNvPr id="0" name=""/>
        <dsp:cNvSpPr/>
      </dsp:nvSpPr>
      <dsp:spPr>
        <a:xfrm>
          <a:off x="4108009" y="0"/>
          <a:ext cx="1993256" cy="416015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Līguma</a:t>
          </a:r>
          <a:r>
            <a:rPr lang="en-US" sz="20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sz="20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izpilde</a:t>
          </a:r>
          <a:endParaRPr lang="en-US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108009" y="1664063"/>
        <a:ext cx="1993256" cy="1664063"/>
      </dsp:txXfrm>
    </dsp:sp>
    <dsp:sp modelId="{2832C194-DAA4-4042-9689-EB4EE2EA4125}">
      <dsp:nvSpPr>
        <dsp:cNvPr id="0" name=""/>
        <dsp:cNvSpPr/>
      </dsp:nvSpPr>
      <dsp:spPr>
        <a:xfrm>
          <a:off x="4411971" y="249609"/>
          <a:ext cx="1385332" cy="1385332"/>
        </a:xfrm>
        <a:prstGeom prst="ellipse">
          <a:avLst/>
        </a:prstGeom>
        <a:blipFill>
          <a:blip xmlns:r="http://schemas.openxmlformats.org/officeDocument/2006/relationships" r:embed="rId3" cstate="print">
            <a:duotone>
              <a:schemeClr val="accent4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4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9000" r="-39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47F24EA-4A14-5848-B1BB-3A4F326FD120}">
      <dsp:nvSpPr>
        <dsp:cNvPr id="0" name=""/>
        <dsp:cNvSpPr/>
      </dsp:nvSpPr>
      <dsp:spPr>
        <a:xfrm>
          <a:off x="6161063" y="0"/>
          <a:ext cx="1993256" cy="41601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Ekspluatācija</a:t>
          </a:r>
          <a:endParaRPr lang="en-US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161063" y="1664063"/>
        <a:ext cx="1993256" cy="1664063"/>
      </dsp:txXfrm>
    </dsp:sp>
    <dsp:sp modelId="{D6896418-B4CD-3640-B30F-0E84F117405B}">
      <dsp:nvSpPr>
        <dsp:cNvPr id="0" name=""/>
        <dsp:cNvSpPr/>
      </dsp:nvSpPr>
      <dsp:spPr>
        <a:xfrm>
          <a:off x="6465025" y="249609"/>
          <a:ext cx="1385332" cy="1385332"/>
        </a:xfrm>
        <a:prstGeom prst="ellipse">
          <a:avLst/>
        </a:prstGeom>
        <a:blipFill>
          <a:blip xmlns:r="http://schemas.openxmlformats.org/officeDocument/2006/relationships" r:embed="rId4">
            <a:duotone>
              <a:schemeClr val="accent5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accent5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2000" r="-52000"/>
          </a:stretch>
        </a:blip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1B37E03-B673-874C-AB97-059FACD00B37}">
      <dsp:nvSpPr>
        <dsp:cNvPr id="0" name=""/>
        <dsp:cNvSpPr/>
      </dsp:nvSpPr>
      <dsp:spPr>
        <a:xfrm>
          <a:off x="326248" y="3328127"/>
          <a:ext cx="7503724" cy="624023"/>
        </a:xfrm>
        <a:prstGeom prst="left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89D7C-B752-C44F-ABA2-A1493E12E631}">
      <dsp:nvSpPr>
        <dsp:cNvPr id="0" name=""/>
        <dsp:cNvSpPr/>
      </dsp:nvSpPr>
      <dsp:spPr>
        <a:xfrm>
          <a:off x="-4944569" y="-757652"/>
          <a:ext cx="5888868" cy="5888868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A1869-9DEB-5C49-ACBF-92718D320A9B}">
      <dsp:nvSpPr>
        <dsp:cNvPr id="0" name=""/>
        <dsp:cNvSpPr/>
      </dsp:nvSpPr>
      <dsp:spPr>
        <a:xfrm>
          <a:off x="607329" y="470595"/>
          <a:ext cx="7432372" cy="87471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4303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5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Nepietiekama </a:t>
          </a:r>
          <a:r>
            <a:rPr lang="lv-LV" sz="35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plānošana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07329" y="470595"/>
        <a:ext cx="7432372" cy="874712"/>
      </dsp:txXfrm>
    </dsp:sp>
    <dsp:sp modelId="{9C171E7A-F745-4043-9911-CA87533209C6}">
      <dsp:nvSpPr>
        <dsp:cNvPr id="0" name=""/>
        <dsp:cNvSpPr/>
      </dsp:nvSpPr>
      <dsp:spPr>
        <a:xfrm>
          <a:off x="60634" y="328017"/>
          <a:ext cx="1093390" cy="10933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7CF5D-AE3E-F546-9F7F-0259121F50FA}">
      <dsp:nvSpPr>
        <dsp:cNvPr id="0" name=""/>
        <dsp:cNvSpPr/>
      </dsp:nvSpPr>
      <dsp:spPr>
        <a:xfrm>
          <a:off x="925287" y="1749425"/>
          <a:ext cx="7114414" cy="874712"/>
        </a:xfrm>
        <a:prstGeom prst="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4303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Tirgus</a:t>
          </a:r>
          <a:r>
            <a:rPr lang="en-US" sz="35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situācijas</a:t>
          </a:r>
          <a:r>
            <a:rPr lang="en-US" sz="35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ignorēšana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925287" y="1749425"/>
        <a:ext cx="7114414" cy="874712"/>
      </dsp:txXfrm>
    </dsp:sp>
    <dsp:sp modelId="{1E17E7BA-7E4B-144E-8C6B-0A400075C48A}">
      <dsp:nvSpPr>
        <dsp:cNvPr id="0" name=""/>
        <dsp:cNvSpPr/>
      </dsp:nvSpPr>
      <dsp:spPr>
        <a:xfrm>
          <a:off x="378592" y="1640086"/>
          <a:ext cx="1093390" cy="10933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0CBD6-2BCD-8141-BBBD-A5ED986813CB}">
      <dsp:nvSpPr>
        <dsp:cNvPr id="0" name=""/>
        <dsp:cNvSpPr/>
      </dsp:nvSpPr>
      <dsp:spPr>
        <a:xfrm>
          <a:off x="607329" y="3061494"/>
          <a:ext cx="7432372" cy="874712"/>
        </a:xfrm>
        <a:prstGeom prst="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4303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5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Neatbilstošas prasības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07329" y="3061494"/>
        <a:ext cx="7432372" cy="874712"/>
      </dsp:txXfrm>
    </dsp:sp>
    <dsp:sp modelId="{4B52AFDF-D692-3741-A282-DBB5336CFC78}">
      <dsp:nvSpPr>
        <dsp:cNvPr id="0" name=""/>
        <dsp:cNvSpPr/>
      </dsp:nvSpPr>
      <dsp:spPr>
        <a:xfrm>
          <a:off x="60634" y="2952155"/>
          <a:ext cx="1093390" cy="10933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89D7C-B752-C44F-ABA2-A1493E12E631}">
      <dsp:nvSpPr>
        <dsp:cNvPr id="0" name=""/>
        <dsp:cNvSpPr/>
      </dsp:nvSpPr>
      <dsp:spPr>
        <a:xfrm>
          <a:off x="-4944569" y="-757652"/>
          <a:ext cx="5888868" cy="5888868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A1869-9DEB-5C49-ACBF-92718D320A9B}">
      <dsp:nvSpPr>
        <dsp:cNvPr id="0" name=""/>
        <dsp:cNvSpPr/>
      </dsp:nvSpPr>
      <dsp:spPr>
        <a:xfrm>
          <a:off x="607329" y="437356"/>
          <a:ext cx="7432372" cy="87471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4303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5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Laika trūkums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07329" y="437356"/>
        <a:ext cx="7432372" cy="874712"/>
      </dsp:txXfrm>
    </dsp:sp>
    <dsp:sp modelId="{9C171E7A-F745-4043-9911-CA87533209C6}">
      <dsp:nvSpPr>
        <dsp:cNvPr id="0" name=""/>
        <dsp:cNvSpPr/>
      </dsp:nvSpPr>
      <dsp:spPr>
        <a:xfrm>
          <a:off x="60634" y="328017"/>
          <a:ext cx="1093390" cy="10933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7CF5D-AE3E-F546-9F7F-0259121F50FA}">
      <dsp:nvSpPr>
        <dsp:cNvPr id="0" name=""/>
        <dsp:cNvSpPr/>
      </dsp:nvSpPr>
      <dsp:spPr>
        <a:xfrm>
          <a:off x="925287" y="1749425"/>
          <a:ext cx="7114414" cy="874712"/>
        </a:xfrm>
        <a:prstGeom prst="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4303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Zināšanu</a:t>
          </a:r>
          <a:r>
            <a:rPr lang="en-US" sz="35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trūkums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925287" y="1749425"/>
        <a:ext cx="7114414" cy="874712"/>
      </dsp:txXfrm>
    </dsp:sp>
    <dsp:sp modelId="{1E17E7BA-7E4B-144E-8C6B-0A400075C48A}">
      <dsp:nvSpPr>
        <dsp:cNvPr id="0" name=""/>
        <dsp:cNvSpPr/>
      </dsp:nvSpPr>
      <dsp:spPr>
        <a:xfrm>
          <a:off x="378592" y="1640086"/>
          <a:ext cx="1093390" cy="10933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5625132"/>
              <a:satOff val="-8440"/>
              <a:lumOff val="-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0CBD6-2BCD-8141-BBBD-A5ED986813CB}">
      <dsp:nvSpPr>
        <dsp:cNvPr id="0" name=""/>
        <dsp:cNvSpPr/>
      </dsp:nvSpPr>
      <dsp:spPr>
        <a:xfrm>
          <a:off x="607329" y="3061494"/>
          <a:ext cx="7432372" cy="874712"/>
        </a:xfrm>
        <a:prstGeom prst="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4303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5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Apzināta rīcība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607329" y="3061494"/>
        <a:ext cx="7432372" cy="874712"/>
      </dsp:txXfrm>
    </dsp:sp>
    <dsp:sp modelId="{4B52AFDF-D692-3741-A282-DBB5336CFC78}">
      <dsp:nvSpPr>
        <dsp:cNvPr id="0" name=""/>
        <dsp:cNvSpPr/>
      </dsp:nvSpPr>
      <dsp:spPr>
        <a:xfrm>
          <a:off x="60634" y="2952155"/>
          <a:ext cx="1093390" cy="109339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11250264"/>
              <a:satOff val="-16880"/>
              <a:lumOff val="-27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C89D7C-B752-C44F-ABA2-A1493E12E631}">
      <dsp:nvSpPr>
        <dsp:cNvPr id="0" name=""/>
        <dsp:cNvSpPr/>
      </dsp:nvSpPr>
      <dsp:spPr>
        <a:xfrm>
          <a:off x="-4944569" y="-757652"/>
          <a:ext cx="5888868" cy="5888868"/>
        </a:xfrm>
        <a:prstGeom prst="blockArc">
          <a:avLst>
            <a:gd name="adj1" fmla="val 18900000"/>
            <a:gd name="adj2" fmla="val 2700000"/>
            <a:gd name="adj3" fmla="val 367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A1869-9DEB-5C49-ACBF-92718D320A9B}">
      <dsp:nvSpPr>
        <dsp:cNvPr id="0" name=""/>
        <dsp:cNvSpPr/>
      </dsp:nvSpPr>
      <dsp:spPr>
        <a:xfrm>
          <a:off x="494492" y="336239"/>
          <a:ext cx="7545210" cy="67282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4058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5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Vajadzības nenodrošināšana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94492" y="336239"/>
        <a:ext cx="7545210" cy="672828"/>
      </dsp:txXfrm>
    </dsp:sp>
    <dsp:sp modelId="{9C171E7A-F745-4043-9911-CA87533209C6}">
      <dsp:nvSpPr>
        <dsp:cNvPr id="0" name=""/>
        <dsp:cNvSpPr/>
      </dsp:nvSpPr>
      <dsp:spPr>
        <a:xfrm>
          <a:off x="73973" y="252135"/>
          <a:ext cx="841036" cy="841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7CF5D-AE3E-F546-9F7F-0259121F50FA}">
      <dsp:nvSpPr>
        <dsp:cNvPr id="0" name=""/>
        <dsp:cNvSpPr/>
      </dsp:nvSpPr>
      <dsp:spPr>
        <a:xfrm>
          <a:off x="880240" y="1345657"/>
          <a:ext cx="7159461" cy="67282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4058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Zema</a:t>
          </a:r>
          <a:r>
            <a:rPr lang="en-US" sz="35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konkurence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80240" y="1345657"/>
        <a:ext cx="7159461" cy="672828"/>
      </dsp:txXfrm>
    </dsp:sp>
    <dsp:sp modelId="{1E17E7BA-7E4B-144E-8C6B-0A400075C48A}">
      <dsp:nvSpPr>
        <dsp:cNvPr id="0" name=""/>
        <dsp:cNvSpPr/>
      </dsp:nvSpPr>
      <dsp:spPr>
        <a:xfrm>
          <a:off x="459722" y="1261554"/>
          <a:ext cx="841036" cy="841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0CBD6-2BCD-8141-BBBD-A5ED986813CB}">
      <dsp:nvSpPr>
        <dsp:cNvPr id="0" name=""/>
        <dsp:cNvSpPr/>
      </dsp:nvSpPr>
      <dsp:spPr>
        <a:xfrm>
          <a:off x="880240" y="2355076"/>
          <a:ext cx="7159461" cy="67282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4058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5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Augstas izmaksas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880240" y="2355076"/>
        <a:ext cx="7159461" cy="672828"/>
      </dsp:txXfrm>
    </dsp:sp>
    <dsp:sp modelId="{4B52AFDF-D692-3741-A282-DBB5336CFC78}">
      <dsp:nvSpPr>
        <dsp:cNvPr id="0" name=""/>
        <dsp:cNvSpPr/>
      </dsp:nvSpPr>
      <dsp:spPr>
        <a:xfrm>
          <a:off x="459722" y="2270972"/>
          <a:ext cx="841036" cy="841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0AF500-5B59-1C42-ABCC-382565256540}">
      <dsp:nvSpPr>
        <dsp:cNvPr id="0" name=""/>
        <dsp:cNvSpPr/>
      </dsp:nvSpPr>
      <dsp:spPr>
        <a:xfrm>
          <a:off x="494492" y="3364494"/>
          <a:ext cx="7545210" cy="67282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4058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Aizliegtās</a:t>
          </a:r>
          <a:r>
            <a:rPr lang="en-US" sz="3500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</a:t>
          </a:r>
          <a:r>
            <a:rPr lang="en-US" sz="3500" kern="1200" dirty="0" err="1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vienošanās</a:t>
          </a:r>
          <a:endParaRPr lang="en-US" sz="35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94492" y="3364494"/>
        <a:ext cx="7545210" cy="672828"/>
      </dsp:txXfrm>
    </dsp:sp>
    <dsp:sp modelId="{51AA92E9-6309-0B4F-BB12-9C05C2C02D8D}">
      <dsp:nvSpPr>
        <dsp:cNvPr id="0" name=""/>
        <dsp:cNvSpPr/>
      </dsp:nvSpPr>
      <dsp:spPr>
        <a:xfrm>
          <a:off x="73973" y="3280390"/>
          <a:ext cx="841036" cy="841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49386A-75BD-7B46-AFF9-7B423DCA1824}">
      <dsp:nvSpPr>
        <dsp:cNvPr id="0" name=""/>
        <dsp:cNvSpPr/>
      </dsp:nvSpPr>
      <dsp:spPr>
        <a:xfrm rot="5400000">
          <a:off x="3661662" y="113478"/>
          <a:ext cx="1745429" cy="15185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Vajadzība</a:t>
          </a:r>
          <a:endParaRPr lang="en-US" sz="1800" kern="1200" dirty="0"/>
        </a:p>
      </dsp:txBody>
      <dsp:txXfrm rot="-5400000">
        <a:off x="4011751" y="272021"/>
        <a:ext cx="1045251" cy="1201437"/>
      </dsp:txXfrm>
    </dsp:sp>
    <dsp:sp modelId="{4E9FC786-F1BD-2D46-8F0C-24978F36FBA8}">
      <dsp:nvSpPr>
        <dsp:cNvPr id="0" name=""/>
        <dsp:cNvSpPr/>
      </dsp:nvSpPr>
      <dsp:spPr>
        <a:xfrm>
          <a:off x="5339718" y="349111"/>
          <a:ext cx="1947899" cy="104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Kad</a:t>
          </a:r>
          <a:r>
            <a:rPr lang="en-US" sz="2000" b="1" kern="1200" dirty="0"/>
            <a:t> </a:t>
          </a:r>
          <a:r>
            <a:rPr lang="en-US" sz="2000" b="1" kern="1200" dirty="0" err="1"/>
            <a:t>pirkt</a:t>
          </a:r>
          <a:r>
            <a:rPr lang="en-US" sz="2000" b="1" kern="1200" dirty="0"/>
            <a:t>?</a:t>
          </a:r>
        </a:p>
      </dsp:txBody>
      <dsp:txXfrm>
        <a:off x="5339718" y="349111"/>
        <a:ext cx="1947899" cy="1047257"/>
      </dsp:txXfrm>
    </dsp:sp>
    <dsp:sp modelId="{8B38C24E-69EB-E243-BB43-CBBB6B58FDCD}">
      <dsp:nvSpPr>
        <dsp:cNvPr id="0" name=""/>
        <dsp:cNvSpPr/>
      </dsp:nvSpPr>
      <dsp:spPr>
        <a:xfrm rot="5400000">
          <a:off x="2021657" y="113478"/>
          <a:ext cx="1745429" cy="15185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892954"/>
            <a:satOff val="5380"/>
            <a:lumOff val="43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2371746" y="272021"/>
        <a:ext cx="1045251" cy="1201437"/>
      </dsp:txXfrm>
    </dsp:sp>
    <dsp:sp modelId="{BA759746-D8DB-694A-B134-2E60D0681205}">
      <dsp:nvSpPr>
        <dsp:cNvPr id="0" name=""/>
        <dsp:cNvSpPr/>
      </dsp:nvSpPr>
      <dsp:spPr>
        <a:xfrm rot="5400000">
          <a:off x="2838517" y="1594998"/>
          <a:ext cx="1745429" cy="15185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1785908"/>
            <a:satOff val="10760"/>
            <a:lumOff val="86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Laiks</a:t>
          </a:r>
          <a:endParaRPr lang="en-US" sz="1800" kern="1200" dirty="0"/>
        </a:p>
      </dsp:txBody>
      <dsp:txXfrm rot="-5400000">
        <a:off x="3188606" y="1753541"/>
        <a:ext cx="1045251" cy="1201437"/>
      </dsp:txXfrm>
    </dsp:sp>
    <dsp:sp modelId="{720E168A-8F56-4E4A-AD5B-B8E0235B7790}">
      <dsp:nvSpPr>
        <dsp:cNvPr id="0" name=""/>
        <dsp:cNvSpPr/>
      </dsp:nvSpPr>
      <dsp:spPr>
        <a:xfrm>
          <a:off x="1004071" y="1830631"/>
          <a:ext cx="1885063" cy="104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Ko</a:t>
          </a:r>
          <a:r>
            <a:rPr lang="en-US" sz="2000" b="1" kern="1200" dirty="0"/>
            <a:t> </a:t>
          </a:r>
          <a:r>
            <a:rPr lang="en-US" sz="2000" b="1" kern="1200" dirty="0" err="1"/>
            <a:t>pirkt</a:t>
          </a:r>
          <a:r>
            <a:rPr lang="en-US" sz="2000" b="1" kern="1200" dirty="0"/>
            <a:t>?</a:t>
          </a:r>
        </a:p>
      </dsp:txBody>
      <dsp:txXfrm>
        <a:off x="1004071" y="1830631"/>
        <a:ext cx="1885063" cy="1047257"/>
      </dsp:txXfrm>
    </dsp:sp>
    <dsp:sp modelId="{63D04A28-A683-4240-8D8C-0EEE69F8D8DF}">
      <dsp:nvSpPr>
        <dsp:cNvPr id="0" name=""/>
        <dsp:cNvSpPr/>
      </dsp:nvSpPr>
      <dsp:spPr>
        <a:xfrm rot="5400000">
          <a:off x="4478523" y="1594998"/>
          <a:ext cx="1745429" cy="15185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2678862"/>
            <a:satOff val="16139"/>
            <a:lumOff val="129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 rot="-5400000">
        <a:off x="4828612" y="1753541"/>
        <a:ext cx="1045251" cy="1201437"/>
      </dsp:txXfrm>
    </dsp:sp>
    <dsp:sp modelId="{DC999030-CBF3-A74F-8CDB-D6773866A487}">
      <dsp:nvSpPr>
        <dsp:cNvPr id="0" name=""/>
        <dsp:cNvSpPr/>
      </dsp:nvSpPr>
      <dsp:spPr>
        <a:xfrm rot="5400000">
          <a:off x="3661662" y="3076519"/>
          <a:ext cx="1745429" cy="15185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3571816"/>
            <a:satOff val="21519"/>
            <a:lumOff val="172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Nauda</a:t>
          </a:r>
          <a:endParaRPr lang="en-US" sz="1800" kern="1200" dirty="0"/>
        </a:p>
      </dsp:txBody>
      <dsp:txXfrm rot="-5400000">
        <a:off x="4011751" y="3235062"/>
        <a:ext cx="1045251" cy="1201437"/>
      </dsp:txXfrm>
    </dsp:sp>
    <dsp:sp modelId="{CEFC3A9B-33ED-414F-A14B-C9EC220E1A79}">
      <dsp:nvSpPr>
        <dsp:cNvPr id="0" name=""/>
        <dsp:cNvSpPr/>
      </dsp:nvSpPr>
      <dsp:spPr>
        <a:xfrm>
          <a:off x="5441963" y="3299982"/>
          <a:ext cx="1947899" cy="1047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Vai</a:t>
          </a:r>
          <a:r>
            <a:rPr lang="en-US" sz="2000" b="1" kern="1200" dirty="0"/>
            <a:t> </a:t>
          </a:r>
          <a:r>
            <a:rPr lang="en-US" sz="2000" b="1" kern="1200" dirty="0" err="1"/>
            <a:t>pirkt</a:t>
          </a:r>
          <a:r>
            <a:rPr lang="en-US" sz="2000" b="1" kern="1200" dirty="0"/>
            <a:t>?</a:t>
          </a:r>
        </a:p>
      </dsp:txBody>
      <dsp:txXfrm>
        <a:off x="5441963" y="3299982"/>
        <a:ext cx="1947899" cy="1047257"/>
      </dsp:txXfrm>
    </dsp:sp>
    <dsp:sp modelId="{36833F87-B488-E248-9C10-5C43F51F19A2}">
      <dsp:nvSpPr>
        <dsp:cNvPr id="0" name=""/>
        <dsp:cNvSpPr/>
      </dsp:nvSpPr>
      <dsp:spPr>
        <a:xfrm rot="5400000">
          <a:off x="2021657" y="3076519"/>
          <a:ext cx="1745429" cy="1518523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Personāls</a:t>
          </a:r>
          <a:endParaRPr lang="en-US" sz="1800" kern="1200" dirty="0"/>
        </a:p>
      </dsp:txBody>
      <dsp:txXfrm rot="-5400000">
        <a:off x="2371746" y="3235062"/>
        <a:ext cx="1045251" cy="12014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69A99F-EF31-4B9C-A738-C27DFF01580E}" type="datetimeFigureOut">
              <a:rPr lang="lv-LV"/>
              <a:pPr>
                <a:defRPr/>
              </a:pPr>
              <a:t>26.03.2019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FACE587-8D14-4055-82B5-6CCDF55621C3}" type="slidenum">
              <a:rPr lang="lv-LV" altLang="lv-LV"/>
              <a:pPr/>
              <a:t>‹#›</a:t>
            </a:fld>
            <a:endParaRPr lang="lv-LV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19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B582915-0310-4CDD-9A79-BDC3E59340E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52329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1517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391970" y="6324600"/>
            <a:ext cx="44723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515252D6-3622-483F-A7E8-9E60FEFE5E8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00727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D7664841-0D73-44CB-AE22-42FD73D83E0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73122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4EC0522-D5CF-4FDD-85E3-6E22DB726A4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54463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40807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17607" y="6324600"/>
            <a:ext cx="42159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B50DFDF-96B8-465A-918F-3FF13AAF5E1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10468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23716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0516" y="6324600"/>
            <a:ext cx="438683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E87027D6-B333-4374-94DC-E94160EB0D4C}" type="slidenum">
              <a:rPr lang="en-US" altLang="lv-LV"/>
              <a:pPr/>
              <a:t>‹#›</a:t>
            </a:fld>
            <a:endParaRPr lang="en-US" altLang="lv-LV" dirty="0"/>
          </a:p>
        </p:txBody>
      </p:sp>
    </p:spTree>
    <p:extLst>
      <p:ext uri="{BB962C8B-B14F-4D97-AF65-F5344CB8AC3E}">
        <p14:creationId xmlns:p14="http://schemas.microsoft.com/office/powerpoint/2010/main" val="164636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532262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409062" y="6324600"/>
            <a:ext cx="430138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6036CB6-F7FF-4F1F-8F32-92EA84D42F9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301266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653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B55D10C-3E28-49B5-BA9F-F2FF950E44C7}" type="datetime1">
              <a:rPr lang="en-US"/>
              <a:pPr>
                <a:defRPr/>
              </a:pPr>
              <a:t>3/26/2019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D893850-4C62-42FA-A22B-349FCBB3BAE1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</p:sldLayoutIdLst>
  <p:hf hdr="0" ftr="0" dt="0"/>
  <p:txStyles>
    <p:titleStyle>
      <a:lvl1pPr algn="ctr" defTabSz="938213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dirty="0"/>
              <a:t>Finanšu ministrijas redzējums publisko iepirkumu regulējuma efektīvai izmantošanai, lai savlaicīgi apzinātu un mazinātu būvniecības izmaksas</a:t>
            </a:r>
            <a:endParaRPr lang="lv-LV" altLang="lv-LV" dirty="0"/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altLang="lv-LV" dirty="0"/>
          </a:p>
          <a:p>
            <a:r>
              <a:rPr lang="lv-LV" altLang="lv-LV" sz="1600" dirty="0"/>
              <a:t>28.03.2019</a:t>
            </a:r>
            <a:r>
              <a:rPr lang="lv-LV" altLang="lv-LV" dirty="0"/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Būvdarbu un ES fondu projektu </a:t>
            </a:r>
            <a:r>
              <a:rPr lang="lv-LV" dirty="0" smtClean="0"/>
              <a:t>īpatsvars (iepirkuma procedūras)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10</a:t>
            </a:fld>
            <a:endParaRPr lang="en-US" altLang="lv-LV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332774"/>
              </p:ext>
            </p:extLst>
          </p:nvPr>
        </p:nvGraphicFramePr>
        <p:xfrm>
          <a:off x="465513" y="1752600"/>
          <a:ext cx="8221287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0125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2. Prasību atbilstība / aktualitāte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752600"/>
            <a:ext cx="8138160" cy="4373573"/>
          </a:xfrm>
        </p:spPr>
        <p:txBody>
          <a:bodyPr>
            <a:noAutofit/>
          </a:bodyPr>
          <a:lstStyle/>
          <a:p>
            <a:r>
              <a:rPr lang="lv-LV" sz="2200" dirty="0" smtClean="0"/>
              <a:t>Situācija –</a:t>
            </a:r>
          </a:p>
          <a:p>
            <a:r>
              <a:rPr lang="lv-LV" sz="2200" dirty="0" smtClean="0"/>
              <a:t>Pirms </a:t>
            </a:r>
            <a:r>
              <a:rPr lang="lv-LV" sz="2200" dirty="0"/>
              <a:t>vairākiem gadiem sagatavotas tehniskās specifikācijas (būvprojekts):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piedāvātā cena pārsniegs plānoto </a:t>
            </a:r>
            <a:r>
              <a:rPr lang="lv-LV" sz="2200" dirty="0" smtClean="0"/>
              <a:t>cenu</a:t>
            </a:r>
            <a:r>
              <a:rPr lang="lv-LV" sz="2200" dirty="0"/>
              <a:t>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piedāvātie / izcenotie risinājumi neatbildīs normatīvu prasībām.</a:t>
            </a:r>
          </a:p>
          <a:p>
            <a:endParaRPr lang="lv-LV" sz="2200" dirty="0"/>
          </a:p>
          <a:p>
            <a:r>
              <a:rPr lang="lv-LV" sz="2200" dirty="0">
                <a:solidFill>
                  <a:srgbClr val="0070C0"/>
                </a:solidFill>
              </a:rPr>
              <a:t>FM priekšlikums:</a:t>
            </a:r>
          </a:p>
          <a:p>
            <a:r>
              <a:rPr lang="lv-LV" sz="2200" dirty="0">
                <a:solidFill>
                  <a:srgbClr val="0070C0"/>
                </a:solidFill>
              </a:rPr>
              <a:t>Ja tehniskās specifikācijas ir sagatavotas vai aktualizētas vairāk kā 12 mēnešus pirms iepirkuma izsludināšanas, tās ir atkārtoti aktualizējamas pirms konkrētā iepirkuma izsludināšanas.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11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76690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3. Apspriede ar piegādātājiem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451" y="1417642"/>
            <a:ext cx="8196349" cy="4708531"/>
          </a:xfrm>
        </p:spPr>
        <p:txBody>
          <a:bodyPr>
            <a:noAutofit/>
          </a:bodyPr>
          <a:lstStyle/>
          <a:p>
            <a:r>
              <a:rPr lang="lv-LV" sz="2200" dirty="0"/>
              <a:t>Situācija </a:t>
            </a:r>
            <a:r>
              <a:rPr lang="lv-LV" sz="2200" dirty="0" smtClean="0"/>
              <a:t>–</a:t>
            </a:r>
          </a:p>
          <a:p>
            <a:r>
              <a:rPr lang="lv-LV" sz="2200" dirty="0" smtClean="0"/>
              <a:t>Reālās </a:t>
            </a:r>
            <a:r>
              <a:rPr lang="lv-LV" sz="2200" dirty="0"/>
              <a:t>tirgus situācijas nenoskaidrošana: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z</a:t>
            </a:r>
            <a:r>
              <a:rPr lang="lv-LV" sz="2200" dirty="0" smtClean="0"/>
              <a:t>ema konkurence,</a:t>
            </a:r>
            <a:endParaRPr lang="lv-LV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a</a:t>
            </a:r>
            <a:r>
              <a:rPr lang="lv-LV" sz="2200" dirty="0" smtClean="0"/>
              <a:t>ugstāka cena,</a:t>
            </a:r>
            <a:endParaRPr lang="lv-LV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 smtClean="0"/>
              <a:t>novecojuši </a:t>
            </a:r>
            <a:r>
              <a:rPr lang="lv-LV" sz="2200" dirty="0"/>
              <a:t>/ neefektīvi </a:t>
            </a:r>
            <a:r>
              <a:rPr lang="lv-LV" sz="2200" dirty="0" smtClean="0"/>
              <a:t>risinājumi.</a:t>
            </a:r>
            <a:endParaRPr lang="lv-LV" sz="2200" dirty="0"/>
          </a:p>
          <a:p>
            <a:endParaRPr lang="lv-LV" sz="2200" dirty="0"/>
          </a:p>
          <a:p>
            <a:r>
              <a:rPr lang="lv-LV" sz="2200" dirty="0" smtClean="0">
                <a:solidFill>
                  <a:srgbClr val="0070C0"/>
                </a:solidFill>
              </a:rPr>
              <a:t>FM </a:t>
            </a:r>
            <a:r>
              <a:rPr lang="lv-LV" sz="2200" dirty="0">
                <a:solidFill>
                  <a:srgbClr val="0070C0"/>
                </a:solidFill>
              </a:rPr>
              <a:t>priekšlikums:</a:t>
            </a:r>
          </a:p>
          <a:p>
            <a:r>
              <a:rPr lang="lv-LV" sz="2200" dirty="0" smtClean="0">
                <a:solidFill>
                  <a:srgbClr val="0070C0"/>
                </a:solidFill>
              </a:rPr>
              <a:t>Pirms </a:t>
            </a:r>
            <a:r>
              <a:rPr lang="lv-LV" sz="2200" dirty="0">
                <a:solidFill>
                  <a:srgbClr val="0070C0"/>
                </a:solidFill>
              </a:rPr>
              <a:t>iepirkuma izsludināšanas rīkot apspriedi ar </a:t>
            </a:r>
            <a:r>
              <a:rPr lang="lv-LV" sz="2200" dirty="0" smtClean="0">
                <a:solidFill>
                  <a:srgbClr val="0070C0"/>
                </a:solidFill>
              </a:rPr>
              <a:t>piegādātājiem. </a:t>
            </a:r>
            <a:endParaRPr lang="lv-LV" sz="2200" dirty="0">
              <a:solidFill>
                <a:srgbClr val="0070C0"/>
              </a:solidFill>
            </a:endParaRPr>
          </a:p>
          <a:p>
            <a:r>
              <a:rPr lang="lv-LV" sz="2200" dirty="0">
                <a:solidFill>
                  <a:srgbClr val="0070C0"/>
                </a:solidFill>
              </a:rPr>
              <a:t>Pasūtītājs publicē kvalifikācijas prasības un tehniskās specifikācijas un dod 10 darbdienas to komentēšanai vai rīko apspriedi, kurā pārrunā prasības. 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500170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C7192-F711-5844-841D-993E9C21F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799" y="381000"/>
            <a:ext cx="6037812" cy="1036642"/>
          </a:xfrm>
        </p:spPr>
        <p:txBody>
          <a:bodyPr/>
          <a:lstStyle/>
          <a:p>
            <a:r>
              <a:rPr lang="en-US" dirty="0"/>
              <a:t>4. </a:t>
            </a:r>
            <a:r>
              <a:rPr lang="lv-LV" dirty="0" smtClean="0"/>
              <a:t>P</a:t>
            </a:r>
            <a:r>
              <a:rPr lang="en-US" dirty="0" err="1" smtClean="0"/>
              <a:t>ieejamā</a:t>
            </a:r>
            <a:r>
              <a:rPr lang="en-US" dirty="0" smtClean="0"/>
              <a:t> </a:t>
            </a:r>
            <a:r>
              <a:rPr lang="en-US" dirty="0" err="1"/>
              <a:t>finansējuma</a:t>
            </a:r>
            <a:r>
              <a:rPr lang="en-US" dirty="0"/>
              <a:t> </a:t>
            </a:r>
            <a:r>
              <a:rPr lang="lv-LV" dirty="0"/>
              <a:t>p</a:t>
            </a:r>
            <a:r>
              <a:rPr lang="lv-LV" dirty="0" smtClean="0"/>
              <a:t>ubliskošana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2BB1F-A0CB-2D4A-B382-9DB32BC15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479666"/>
            <a:ext cx="8411556" cy="4646508"/>
          </a:xfrm>
        </p:spPr>
        <p:txBody>
          <a:bodyPr>
            <a:noAutofit/>
          </a:bodyPr>
          <a:lstStyle/>
          <a:p>
            <a:r>
              <a:rPr lang="lv-LV" sz="2200" dirty="0" smtClean="0"/>
              <a:t>Situācija –</a:t>
            </a:r>
          </a:p>
          <a:p>
            <a:r>
              <a:rPr lang="lv-LV" sz="2200" dirty="0" smtClean="0"/>
              <a:t>Pasūtītājs nenorāda pieejamo finansējumu, cerot uz izdevīgiem piedāvājumiem: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n</a:t>
            </a:r>
            <a:r>
              <a:rPr lang="lv-LV" sz="2200" dirty="0" smtClean="0"/>
              <a:t>epamatoti lēti piedāvājumi,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p</a:t>
            </a:r>
            <a:r>
              <a:rPr lang="lv-LV" sz="2200" dirty="0" smtClean="0"/>
              <a:t>iedāvājumi, kas pārsniedz pasūtītāja finansiālās iespējas</a:t>
            </a:r>
            <a:r>
              <a:rPr lang="lv-LV" sz="22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200" dirty="0"/>
          </a:p>
          <a:p>
            <a:r>
              <a:rPr lang="lv-LV" sz="2200" dirty="0" smtClean="0">
                <a:solidFill>
                  <a:srgbClr val="0070C0"/>
                </a:solidFill>
              </a:rPr>
              <a:t>FM priekšlikums:</a:t>
            </a:r>
            <a:endParaRPr lang="lv-LV" sz="2200" dirty="0">
              <a:solidFill>
                <a:srgbClr val="0070C0"/>
              </a:solidFill>
            </a:endParaRPr>
          </a:p>
          <a:p>
            <a:r>
              <a:rPr lang="lv-LV" sz="2200" dirty="0" smtClean="0">
                <a:solidFill>
                  <a:srgbClr val="0070C0"/>
                </a:solidFill>
              </a:rPr>
              <a:t>a) norādīt paredzamo līgumcenu informatīvos nolūkos,</a:t>
            </a:r>
          </a:p>
          <a:p>
            <a:r>
              <a:rPr lang="lv-LV" sz="2200" dirty="0" smtClean="0">
                <a:solidFill>
                  <a:srgbClr val="0070C0"/>
                </a:solidFill>
              </a:rPr>
              <a:t>b) maksimālās pieļaujamās līgumcenas noteikšana nolikumā (bet ir jābūt atbilstoši tirgus cenai),</a:t>
            </a:r>
            <a:endParaRPr lang="lv-LV" sz="2200" dirty="0">
              <a:solidFill>
                <a:srgbClr val="0070C0"/>
              </a:solidFill>
            </a:endParaRPr>
          </a:p>
          <a:p>
            <a:r>
              <a:rPr lang="lv-LV" sz="2200" dirty="0" smtClean="0">
                <a:solidFill>
                  <a:srgbClr val="0070C0"/>
                </a:solidFill>
              </a:rPr>
              <a:t>c) metu </a:t>
            </a:r>
            <a:r>
              <a:rPr lang="lv-LV" sz="2200" dirty="0">
                <a:solidFill>
                  <a:srgbClr val="0070C0"/>
                </a:solidFill>
              </a:rPr>
              <a:t>konkursā norādīt </a:t>
            </a:r>
            <a:r>
              <a:rPr lang="lv-LV" sz="2200" dirty="0" smtClean="0">
                <a:solidFill>
                  <a:srgbClr val="0070C0"/>
                </a:solidFill>
              </a:rPr>
              <a:t>maksimālo pieejamo </a:t>
            </a:r>
            <a:r>
              <a:rPr lang="lv-LV" sz="2200" dirty="0">
                <a:solidFill>
                  <a:srgbClr val="0070C0"/>
                </a:solidFill>
              </a:rPr>
              <a:t>finansējumu </a:t>
            </a:r>
            <a:r>
              <a:rPr lang="lv-LV" sz="2200" dirty="0" smtClean="0">
                <a:solidFill>
                  <a:srgbClr val="0070C0"/>
                </a:solidFill>
              </a:rPr>
              <a:t>būvniecībai. </a:t>
            </a:r>
            <a:endParaRPr lang="lv-LV" sz="2200" dirty="0">
              <a:solidFill>
                <a:srgbClr val="0070C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26F1E-2340-B543-B204-3153C40AC3F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017EE4-788B-5342-9101-74AE26F6AF8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2193B8-06BA-B141-9C5E-9DB11E63D8D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42489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C48A7-03F1-854E-A1D9-D51C2CD52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lv-LV" dirty="0" smtClean="0"/>
              <a:t>Opciju paredzēšana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EB47C-92B9-8B48-BBF0-E520C85D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575" y="1752600"/>
            <a:ext cx="8246225" cy="4373573"/>
          </a:xfrm>
        </p:spPr>
        <p:txBody>
          <a:bodyPr>
            <a:normAutofit fontScale="92500" lnSpcReduction="10000"/>
          </a:bodyPr>
          <a:lstStyle/>
          <a:p>
            <a:r>
              <a:rPr lang="lv-LV" dirty="0" smtClean="0"/>
              <a:t>Situācija –</a:t>
            </a:r>
          </a:p>
          <a:p>
            <a:r>
              <a:rPr lang="lv-LV" dirty="0" smtClean="0"/>
              <a:t>Pasūtītājs iepirkumā paredz iegādāties tikai un vienīgi visu norādīto preču pakalpojumu un būvdarbu apjomu (bez iespējas pārskatīt, atteikties):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</a:t>
            </a:r>
            <a:r>
              <a:rPr lang="lv-LV" dirty="0" smtClean="0"/>
              <a:t>iedāvātā līgumcena pārsniedz pasūtītājam pieejamo finansējumu,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a</a:t>
            </a:r>
            <a:r>
              <a:rPr lang="lv-LV" dirty="0" smtClean="0"/>
              <a:t>tteikšanās no iepirkuma apjoma daļas -&gt; finanšu korekcija vai sods.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r>
              <a:rPr lang="lv-LV" dirty="0" smtClean="0">
                <a:solidFill>
                  <a:srgbClr val="0070C0"/>
                </a:solidFill>
              </a:rPr>
              <a:t>FM priekšlikums:</a:t>
            </a:r>
          </a:p>
          <a:p>
            <a:r>
              <a:rPr lang="lv-LV" dirty="0" smtClean="0">
                <a:solidFill>
                  <a:srgbClr val="0070C0"/>
                </a:solidFill>
              </a:rPr>
              <a:t>Sarežģītu un apjomīgu projektu gadījumā paredzēt kārtas / posmus, kā arī iespēju noteiktos gadījumos, noteiktā secībā un noteiktā apjomā atteikties no kārtām / posmiem. Līdzīgi ar aprīkojumu – nepieciešamais un papildu (ekstras).</a:t>
            </a:r>
            <a:endParaRPr lang="lv-LV" dirty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93F02B-B765-FB4D-8078-CEB5D1A2A5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5968D6-5441-9C4C-9F8B-AAEF6935F28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7EE999-764D-FB45-8DA0-E69D80D4C98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38150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09C5A-EC0C-CD41-9F28-BF9CFE238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en-US" dirty="0" err="1"/>
              <a:t>Iespēja</a:t>
            </a:r>
            <a:r>
              <a:rPr lang="en-US" dirty="0"/>
              <a:t> </a:t>
            </a:r>
            <a:r>
              <a:rPr lang="en-US" dirty="0" err="1"/>
              <a:t>apspriest</a:t>
            </a:r>
            <a:r>
              <a:rPr lang="en-US" dirty="0"/>
              <a:t> </a:t>
            </a:r>
            <a:r>
              <a:rPr lang="en-US" dirty="0" err="1"/>
              <a:t>piedāvājumu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A74981-199B-284B-BB97-3D2E7A6AA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267" y="1417642"/>
            <a:ext cx="8246533" cy="4708531"/>
          </a:xfrm>
        </p:spPr>
        <p:txBody>
          <a:bodyPr>
            <a:noAutofit/>
          </a:bodyPr>
          <a:lstStyle/>
          <a:p>
            <a:r>
              <a:rPr lang="lv-LV" sz="2200" dirty="0" smtClean="0"/>
              <a:t>Situācija –</a:t>
            </a:r>
          </a:p>
          <a:p>
            <a:r>
              <a:rPr lang="lv-LV" sz="2200" dirty="0" smtClean="0"/>
              <a:t>Parasti tiek piemērots atklāts vai retāk – slēgts konkurss, kas neparedz iespēju apspriest risinājumus ar piegādātājiem, precizēt izmaksu pozīcijas, vienoties par risinājumiem, attiecīgi: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j</a:t>
            </a:r>
            <a:r>
              <a:rPr lang="lv-LV" sz="2200" dirty="0" smtClean="0"/>
              <a:t>a piedāvājums neatbilst kādai prasībai -&gt; jānoraida;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j</a:t>
            </a:r>
            <a:r>
              <a:rPr lang="lv-LV" sz="2200" dirty="0" smtClean="0"/>
              <a:t>a izmaksas pārsniedz pieejamo finansējumu -&gt; nav iespējas diskutēt par risinājumiem.</a:t>
            </a:r>
          </a:p>
          <a:p>
            <a:endParaRPr lang="lv-LV" sz="2200" dirty="0"/>
          </a:p>
          <a:p>
            <a:r>
              <a:rPr lang="lv-LV" sz="2200" dirty="0" smtClean="0">
                <a:solidFill>
                  <a:srgbClr val="0070C0"/>
                </a:solidFill>
              </a:rPr>
              <a:t>FM priekšlikums:</a:t>
            </a:r>
          </a:p>
          <a:p>
            <a:r>
              <a:rPr lang="lv-LV" sz="2200" dirty="0" smtClean="0">
                <a:solidFill>
                  <a:srgbClr val="0070C0"/>
                </a:solidFill>
              </a:rPr>
              <a:t>Vairāk izmantot </a:t>
            </a:r>
            <a:r>
              <a:rPr lang="lv-LV" sz="2200" dirty="0">
                <a:solidFill>
                  <a:srgbClr val="0070C0"/>
                </a:solidFill>
              </a:rPr>
              <a:t>konkursa procedūru ar sarunām (</a:t>
            </a:r>
            <a:r>
              <a:rPr lang="lv-LV" sz="2200" dirty="0" smtClean="0">
                <a:solidFill>
                  <a:srgbClr val="0070C0"/>
                </a:solidFill>
              </a:rPr>
              <a:t>piem., projektēšanai</a:t>
            </a:r>
            <a:r>
              <a:rPr lang="lv-LV" sz="2200" dirty="0">
                <a:solidFill>
                  <a:srgbClr val="0070C0"/>
                </a:solidFill>
              </a:rPr>
              <a:t>, apvienotajai projektēšanai un būvdarbiem) vai konkursa dialogu (piem., </a:t>
            </a:r>
            <a:r>
              <a:rPr lang="lv-LV" sz="2200" dirty="0" smtClean="0">
                <a:solidFill>
                  <a:srgbClr val="0070C0"/>
                </a:solidFill>
              </a:rPr>
              <a:t>apvienotajai projektēšanai un būvdarbiem).</a:t>
            </a:r>
            <a:endParaRPr lang="lv-LV" sz="2200" dirty="0">
              <a:solidFill>
                <a:srgbClr val="0070C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4B6059-A3AD-4548-8C77-2C0A64374AA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1D03F2-C8F7-3242-BFD0-6FCF1795A19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94286A-2222-CD41-9F70-A01A5F3AAFD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11233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Iepirkumi ar vienu piedāvājumu</a:t>
            </a:r>
            <a:endParaRPr lang="lv-LV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3541101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564576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7. Rīcība viena piedāvājuma gadījumā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17</a:t>
            </a:fld>
            <a:endParaRPr lang="en-US" altLang="lv-LV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23949" y="1338350"/>
            <a:ext cx="8262851" cy="4787824"/>
          </a:xfrm>
        </p:spPr>
        <p:txBody>
          <a:bodyPr>
            <a:noAutofit/>
          </a:bodyPr>
          <a:lstStyle/>
          <a:p>
            <a:r>
              <a:rPr lang="lv-LV" sz="2200" dirty="0" smtClean="0"/>
              <a:t>Situācija –</a:t>
            </a:r>
          </a:p>
          <a:p>
            <a:r>
              <a:rPr lang="lv-LV" sz="2200" dirty="0" smtClean="0"/>
              <a:t>Detalizētas (nereti pārmērīgas) atlases prasības, detalizēta tehniskā specifikācija (nereti atšķirīgus, bet mērķi nodrošinošus risinājumus izslēdzoša), vērtēšanas kritērijs – zemākā cena: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 smtClean="0"/>
              <a:t>nav konkurences (t.sk. aizliegtās vienošanās),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 smtClean="0"/>
              <a:t>augstāka </a:t>
            </a:r>
            <a:r>
              <a:rPr lang="lv-LV" sz="2200" dirty="0"/>
              <a:t>cena,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novecojuši / neefektīvi </a:t>
            </a:r>
            <a:r>
              <a:rPr lang="lv-LV" sz="2200" dirty="0" smtClean="0"/>
              <a:t>risinājumi.</a:t>
            </a:r>
            <a:endParaRPr lang="lv-LV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sz="2200" dirty="0" smtClean="0">
              <a:solidFill>
                <a:srgbClr val="0070C0"/>
              </a:solidFill>
            </a:endParaRPr>
          </a:p>
          <a:p>
            <a:r>
              <a:rPr lang="lv-LV" sz="2200" dirty="0" smtClean="0">
                <a:solidFill>
                  <a:srgbClr val="0070C0"/>
                </a:solidFill>
              </a:rPr>
              <a:t>FM priekšlikums:</a:t>
            </a:r>
          </a:p>
          <a:p>
            <a:r>
              <a:rPr lang="lv-LV" sz="2200" dirty="0" smtClean="0">
                <a:solidFill>
                  <a:srgbClr val="0070C0"/>
                </a:solidFill>
              </a:rPr>
              <a:t>Atlases prasību minimums, funkcionālas tehniskās specifikācijas, dzīves cikla izmaksu vērtēšana vai cenas un kvalitātes vērtēšana, izvēloties piedāvājumu. Pārtraukt iepirkumus, kuros viens piegādātājs.</a:t>
            </a:r>
          </a:p>
        </p:txBody>
      </p:sp>
    </p:spTree>
    <p:extLst>
      <p:ext uri="{BB962C8B-B14F-4D97-AF65-F5344CB8AC3E}">
        <p14:creationId xmlns:p14="http://schemas.microsoft.com/office/powerpoint/2010/main" val="12271141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799" y="381000"/>
            <a:ext cx="6445135" cy="1036642"/>
          </a:xfrm>
        </p:spPr>
        <p:txBody>
          <a:bodyPr/>
          <a:lstStyle/>
          <a:p>
            <a:r>
              <a:rPr lang="lv-LV" dirty="0" smtClean="0"/>
              <a:t>Zemākās cenas izmantošana Eiropā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18</a:t>
            </a:fld>
            <a:endParaRPr lang="en-US" altLang="lv-LV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762CAB6-74A0-E34E-9A51-C2B1A19553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2970493"/>
              </p:ext>
            </p:extLst>
          </p:nvPr>
        </p:nvGraphicFramePr>
        <p:xfrm>
          <a:off x="0" y="1752600"/>
          <a:ext cx="9144000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ular Callout 7"/>
          <p:cNvSpPr/>
          <p:nvPr/>
        </p:nvSpPr>
        <p:spPr>
          <a:xfrm>
            <a:off x="3861259" y="1477346"/>
            <a:ext cx="590204" cy="290628"/>
          </a:xfrm>
          <a:prstGeom prst="wedgeRectCallout">
            <a:avLst>
              <a:gd name="adj1" fmla="val -2729"/>
              <a:gd name="adj2" fmla="val 38812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solidFill>
                  <a:schemeClr val="tx1"/>
                </a:solidFill>
              </a:rPr>
              <a:t>LV</a:t>
            </a:r>
            <a:endParaRPr lang="lv-LV" b="1" dirty="0">
              <a:solidFill>
                <a:schemeClr val="tx1"/>
              </a:solidFill>
            </a:endParaRPr>
          </a:p>
        </p:txBody>
      </p:sp>
      <p:sp>
        <p:nvSpPr>
          <p:cNvPr id="9" name="Rectangular Callout 8"/>
          <p:cNvSpPr/>
          <p:nvPr/>
        </p:nvSpPr>
        <p:spPr>
          <a:xfrm>
            <a:off x="4641965" y="1470765"/>
            <a:ext cx="590204" cy="290628"/>
          </a:xfrm>
          <a:prstGeom prst="wedgeRectCallout">
            <a:avLst>
              <a:gd name="adj1" fmla="val -83011"/>
              <a:gd name="adj2" fmla="val 19648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solidFill>
                  <a:schemeClr val="tx1"/>
                </a:solidFill>
              </a:rPr>
              <a:t>LT</a:t>
            </a:r>
            <a:endParaRPr lang="lv-LV" b="1" dirty="0">
              <a:solidFill>
                <a:schemeClr val="tx1"/>
              </a:solidFill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2000595" y="1473749"/>
            <a:ext cx="590204" cy="290628"/>
          </a:xfrm>
          <a:prstGeom prst="wedgeRectCallout">
            <a:avLst>
              <a:gd name="adj1" fmla="val -61884"/>
              <a:gd name="adj2" fmla="val 3709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solidFill>
                  <a:schemeClr val="tx1"/>
                </a:solidFill>
              </a:rPr>
              <a:t>EE</a:t>
            </a:r>
            <a:endParaRPr lang="lv-LV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710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B1548-9E2C-4B42-92E2-E5D6C0216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8. </a:t>
            </a:r>
            <a:r>
              <a:rPr lang="en-US" dirty="0" err="1" smtClean="0"/>
              <a:t>Saimnieciski</a:t>
            </a:r>
            <a:r>
              <a:rPr lang="en-US" dirty="0" smtClean="0"/>
              <a:t> </a:t>
            </a:r>
            <a:r>
              <a:rPr lang="en-US" dirty="0" err="1"/>
              <a:t>visizdevīgākā</a:t>
            </a:r>
            <a:r>
              <a:rPr lang="en-US" dirty="0"/>
              <a:t> </a:t>
            </a:r>
            <a:r>
              <a:rPr lang="en-US" dirty="0" err="1"/>
              <a:t>piedāvājuma</a:t>
            </a:r>
            <a:r>
              <a:rPr lang="en-US" dirty="0"/>
              <a:t> </a:t>
            </a:r>
            <a:r>
              <a:rPr lang="lv-LV" dirty="0" smtClean="0"/>
              <a:t>izvēle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D7D42-F13D-764F-87E7-1907AE940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389" y="1417642"/>
            <a:ext cx="8171411" cy="4708531"/>
          </a:xfrm>
        </p:spPr>
        <p:txBody>
          <a:bodyPr>
            <a:noAutofit/>
          </a:bodyPr>
          <a:lstStyle/>
          <a:p>
            <a:r>
              <a:rPr lang="lv-LV" sz="2200" dirty="0" smtClean="0"/>
              <a:t>Situācija</a:t>
            </a:r>
            <a:r>
              <a:rPr lang="lv-LV" sz="2200" dirty="0"/>
              <a:t> </a:t>
            </a:r>
            <a:r>
              <a:rPr lang="lv-LV" sz="2200" dirty="0" smtClean="0"/>
              <a:t>–</a:t>
            </a:r>
          </a:p>
          <a:p>
            <a:r>
              <a:rPr lang="lv-LV" sz="2200" dirty="0" smtClean="0"/>
              <a:t>Zemākā cena – tā ir vienkāršāk un drošāk: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 smtClean="0"/>
              <a:t>bet, vai lētāk ilgtermiņā?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 smtClean="0"/>
              <a:t>neveicina inovācijas,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 smtClean="0"/>
              <a:t>neveicina konkurenci,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200" dirty="0"/>
              <a:t>n</a:t>
            </a:r>
            <a:r>
              <a:rPr lang="lv-LV" sz="2200" dirty="0" smtClean="0"/>
              <a:t>eveicina kvalitāti.</a:t>
            </a:r>
          </a:p>
          <a:p>
            <a:endParaRPr lang="lv-LV" sz="2200" dirty="0" smtClean="0"/>
          </a:p>
          <a:p>
            <a:r>
              <a:rPr lang="lv-LV" sz="2200" dirty="0" smtClean="0">
                <a:solidFill>
                  <a:srgbClr val="0070C0"/>
                </a:solidFill>
              </a:rPr>
              <a:t>FM priekšlikums:</a:t>
            </a:r>
          </a:p>
          <a:p>
            <a:r>
              <a:rPr lang="lv-LV" sz="2200" dirty="0" smtClean="0">
                <a:solidFill>
                  <a:srgbClr val="0070C0"/>
                </a:solidFill>
              </a:rPr>
              <a:t>Izvērtēt savus iepirkumus un sākt ar dažiem iepirkumiem un dažiem kritērijiem – piemēram, dzīves cikla izmaksu vērtēšanu.</a:t>
            </a:r>
          </a:p>
          <a:p>
            <a:r>
              <a:rPr lang="lv-LV" sz="2200" dirty="0">
                <a:solidFill>
                  <a:srgbClr val="0070C0"/>
                </a:solidFill>
              </a:rPr>
              <a:t>S</a:t>
            </a:r>
            <a:r>
              <a:rPr lang="lv-LV" sz="2200" dirty="0" smtClean="0">
                <a:solidFill>
                  <a:srgbClr val="0070C0"/>
                </a:solidFill>
              </a:rPr>
              <a:t>ākumā apvienotās projektēšanas un būvdarbu, enerģiju patērējošu preču un autotransporta iepirkumos atteikties no zemākās cenas vērtēšanas vispār.</a:t>
            </a:r>
            <a:endParaRPr lang="en-US" sz="2200" dirty="0">
              <a:solidFill>
                <a:srgbClr val="0070C0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2D2E5-6154-4B4E-BFEB-C7297AB7BA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BCBCCB-17E7-0847-87F1-AA3CE8BD0A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028A4-BC6A-C445-B339-EE9A51520CF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19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85604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F034861-E636-6540-A021-F6B77D90C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Kur rodas sadārdzinājums?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E990FEB-E268-F344-9514-EAD282CB1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578" y="1921935"/>
            <a:ext cx="8156222" cy="4373573"/>
          </a:xfrm>
        </p:spPr>
        <p:txBody>
          <a:bodyPr/>
          <a:lstStyle/>
          <a:p>
            <a:endParaRPr lang="lv-LV" dirty="0">
              <a:solidFill>
                <a:srgbClr val="002060"/>
              </a:solidFill>
            </a:endParaRPr>
          </a:p>
          <a:p>
            <a:endParaRPr lang="lv-LV" dirty="0">
              <a:solidFill>
                <a:srgbClr val="002060"/>
              </a:solidFill>
            </a:endParaRPr>
          </a:p>
          <a:p>
            <a:endParaRPr lang="lv-LV" dirty="0">
              <a:solidFill>
                <a:srgbClr val="002060"/>
              </a:solidFill>
            </a:endParaRPr>
          </a:p>
          <a:p>
            <a:endParaRPr lang="lv-LV" dirty="0">
              <a:solidFill>
                <a:srgbClr val="002060"/>
              </a:solidFill>
            </a:endParaRP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0C2487A-2A98-DC44-B30D-7EF3336A2D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63BA2E1-6B4B-B947-9EF5-C4932B3D81E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F13A9-7A10-0F4A-B08E-5D1282F3D89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15252D6-3622-483F-A7E8-9E60FEFE5E88}" type="slidenum">
              <a:rPr lang="en-US" altLang="lv-LV" smtClean="0"/>
              <a:pPr/>
              <a:t>2</a:t>
            </a:fld>
            <a:endParaRPr lang="en-US" altLang="lv-LV"/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32B5E5AB-E648-774E-AB61-E61D93F466F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0894441"/>
              </p:ext>
            </p:extLst>
          </p:nvPr>
        </p:nvGraphicFramePr>
        <p:xfrm>
          <a:off x="530578" y="1667062"/>
          <a:ext cx="8156222" cy="4160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ounded Rectangle 1"/>
          <p:cNvSpPr/>
          <p:nvPr/>
        </p:nvSpPr>
        <p:spPr>
          <a:xfrm>
            <a:off x="530578" y="1667062"/>
            <a:ext cx="4041422" cy="4160159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lv-LV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0E6657-0E9A-E748-A1A0-FB923DD31BF9}"/>
              </a:ext>
            </a:extLst>
          </p:cNvPr>
          <p:cNvSpPr txBox="1"/>
          <p:nvPr/>
        </p:nvSpPr>
        <p:spPr>
          <a:xfrm>
            <a:off x="1323622" y="5104331"/>
            <a:ext cx="65701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Izmaksu</a:t>
            </a:r>
            <a:r>
              <a:rPr lang="en-US" sz="20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000" b="1" dirty="0" err="1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pieaugums</a:t>
            </a:r>
            <a:endParaRPr lang="en-US" sz="20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146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lv-LV" altLang="lv-LV" dirty="0"/>
              <a:t>Artis </a:t>
            </a:r>
            <a:r>
              <a:rPr lang="lv-LV" altLang="lv-LV" dirty="0" smtClean="0"/>
              <a:t>Lapiņš</a:t>
            </a:r>
          </a:p>
          <a:p>
            <a:r>
              <a:rPr lang="lv-LV" altLang="lv-LV" dirty="0" smtClean="0"/>
              <a:t>Finanšu ministrijas </a:t>
            </a:r>
          </a:p>
          <a:p>
            <a:r>
              <a:rPr lang="lv-LV" altLang="lv-LV" dirty="0" smtClean="0"/>
              <a:t>Juridiskā </a:t>
            </a:r>
            <a:r>
              <a:rPr lang="lv-LV" altLang="lv-LV" smtClean="0"/>
              <a:t>departamenta direktors</a:t>
            </a:r>
            <a:endParaRPr lang="lv-LV" altLang="lv-LV" dirty="0"/>
          </a:p>
          <a:p>
            <a:endParaRPr lang="lv-LV" altLang="lv-LV" dirty="0"/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lv-LV" altLang="lv-LV" dirty="0" smtClean="0"/>
              <a:t>Artis.Lapins@fm.gov.lv</a:t>
            </a:r>
            <a:endParaRPr lang="lv-LV" altLang="lv-LV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B9D3-495E-E148-9022-36F29FCA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Kāpēc iepirkuma rezultāti neatbilst plānotajiem? </a:t>
            </a:r>
            <a:br>
              <a:rPr lang="lv-LV" dirty="0"/>
            </a:br>
            <a:r>
              <a:rPr lang="lv-LV" sz="3100" dirty="0" smtClean="0"/>
              <a:t>Iemesli</a:t>
            </a:r>
            <a:endParaRPr lang="en-US" sz="31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3E7FB4F-8ABB-974A-87B3-D762A88A0A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699827"/>
              </p:ext>
            </p:extLst>
          </p:nvPr>
        </p:nvGraphicFramePr>
        <p:xfrm>
          <a:off x="587022" y="1752600"/>
          <a:ext cx="8099778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12EA1-EA64-8247-9E89-5CFE6E2C4A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2AA81-9B75-D247-B100-DED2F827CA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D487F-D8B8-E441-948C-B20292042C5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78475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B9D3-495E-E148-9022-36F29FCA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Kāpēc iepirkuma rezultāti neatbilst plānotajiem? </a:t>
            </a:r>
            <a:br>
              <a:rPr lang="lv-LV" dirty="0"/>
            </a:br>
            <a:r>
              <a:rPr lang="lv-LV" sz="3100" dirty="0"/>
              <a:t>Veicinošie </a:t>
            </a:r>
            <a:r>
              <a:rPr lang="lv-LV" sz="3100" dirty="0" smtClean="0"/>
              <a:t>faktori</a:t>
            </a:r>
            <a:endParaRPr lang="en-US" sz="31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3E7FB4F-8ABB-974A-87B3-D762A88A0A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5724566"/>
              </p:ext>
            </p:extLst>
          </p:nvPr>
        </p:nvGraphicFramePr>
        <p:xfrm>
          <a:off x="587022" y="1752600"/>
          <a:ext cx="8099778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12EA1-EA64-8247-9E89-5CFE6E2C4A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2AA81-9B75-D247-B100-DED2F827CA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D487F-D8B8-E441-948C-B20292042C5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4605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B9D3-495E-E148-9022-36F29FCA1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v-LV" dirty="0"/>
              <a:t>Kāpēc iepirkuma rezultāti neatbilst plānotajiem? </a:t>
            </a:r>
            <a:br>
              <a:rPr lang="lv-LV" dirty="0"/>
            </a:br>
            <a:r>
              <a:rPr lang="lv-LV" sz="3100" dirty="0" smtClean="0"/>
              <a:t>Sekas</a:t>
            </a:r>
            <a:endParaRPr lang="en-US" sz="3100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3E7FB4F-8ABB-974A-87B3-D762A88A0A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8836204"/>
              </p:ext>
            </p:extLst>
          </p:nvPr>
        </p:nvGraphicFramePr>
        <p:xfrm>
          <a:off x="587022" y="1752600"/>
          <a:ext cx="8099778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12EA1-EA64-8247-9E89-5CFE6E2C4A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82AA81-9B75-D247-B100-DED2F827CA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D487F-D8B8-E441-948C-B20292042C5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8844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5FD20-719E-FA49-A987-6C87B10EB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799" y="381000"/>
            <a:ext cx="6383867" cy="1036642"/>
          </a:xfrm>
        </p:spPr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Vai</a:t>
            </a:r>
            <a:r>
              <a:rPr lang="en-US" dirty="0"/>
              <a:t>, </a:t>
            </a:r>
            <a:r>
              <a:rPr lang="en-US" dirty="0" err="1"/>
              <a:t>kad</a:t>
            </a:r>
            <a:r>
              <a:rPr lang="en-US" dirty="0"/>
              <a:t> un </a:t>
            </a:r>
            <a:r>
              <a:rPr lang="en-US" dirty="0" err="1"/>
              <a:t>ko</a:t>
            </a:r>
            <a:r>
              <a:rPr lang="en-US" dirty="0"/>
              <a:t> </a:t>
            </a:r>
            <a:r>
              <a:rPr lang="en-US" dirty="0" err="1"/>
              <a:t>pirkt</a:t>
            </a:r>
            <a:r>
              <a:rPr lang="en-US" dirty="0"/>
              <a:t>?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C870670-F457-C04A-9114-40928CB47F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9712948"/>
              </p:ext>
            </p:extLst>
          </p:nvPr>
        </p:nvGraphicFramePr>
        <p:xfrm>
          <a:off x="395111" y="1575687"/>
          <a:ext cx="8291689" cy="47085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E1630-BD23-8643-8E1E-58649DF5C3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FAEFC2-0438-A840-BF37-3B894B81EE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DC08A-6FE3-E548-BE11-56925FB2F77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1090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F60C5058-7992-1148-81EC-95387EF4A1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Iepirkumu</a:t>
            </a:r>
            <a:r>
              <a:rPr lang="en-US" dirty="0"/>
              <a:t> </a:t>
            </a:r>
            <a:r>
              <a:rPr lang="en-US" dirty="0" err="1"/>
              <a:t>skaits</a:t>
            </a:r>
            <a:endParaRPr lang="en-US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39B5938D-71EF-A144-BD5E-47B8F19D422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D5E9EFA-6C21-B845-9152-A946D7B9DB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76F98-AFCE-7F48-BBD2-71BEBBFF83E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515252D6-3622-483F-A7E8-9E60FEFE5E88}" type="slidenum">
              <a:rPr lang="en-US" altLang="lv-LV" smtClean="0"/>
              <a:pPr/>
              <a:t>7</a:t>
            </a:fld>
            <a:endParaRPr lang="en-US" altLang="lv-LV"/>
          </a:p>
        </p:txBody>
      </p:sp>
      <p:graphicFrame>
        <p:nvGraphicFramePr>
          <p:cNvPr id="16" name="Content Placeholder 3">
            <a:extLst>
              <a:ext uri="{FF2B5EF4-FFF2-40B4-BE49-F238E27FC236}">
                <a16:creationId xmlns:a16="http://schemas.microsoft.com/office/drawing/2014/main" id="{9B8A5E12-2131-974E-A127-8CAEBAD04A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2001640"/>
              </p:ext>
            </p:extLst>
          </p:nvPr>
        </p:nvGraphicFramePr>
        <p:xfrm>
          <a:off x="541867" y="1752600"/>
          <a:ext cx="8144933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924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62738-96C5-344D-8B11-36CB5EBED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Iepirkumu līgumcenas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FDD7CB-ED2C-284E-9F1E-3FACFBA5B3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6F6EC2-07D5-3B44-8E5A-DDC0FC2EC07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B45FE9-2E91-CA49-88EB-55F6425AD9B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8</a:t>
            </a:fld>
            <a:endParaRPr lang="en-US" altLang="lv-LV"/>
          </a:p>
        </p:txBody>
      </p:sp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BF99EC8C-96C2-8C41-ABBD-D4EF39E6A6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172041"/>
              </p:ext>
            </p:extLst>
          </p:nvPr>
        </p:nvGraphicFramePr>
        <p:xfrm>
          <a:off x="530578" y="1752600"/>
          <a:ext cx="8156222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3001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73B81-E2E3-024B-A667-68E1B9290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Pārtrauktie</a:t>
            </a:r>
            <a:r>
              <a:rPr lang="en-US" dirty="0"/>
              <a:t> </a:t>
            </a:r>
            <a:r>
              <a:rPr lang="en-US" dirty="0" err="1"/>
              <a:t>iepirkumi</a:t>
            </a: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B4E74B85-F819-2446-B012-4250A43A86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039482"/>
              </p:ext>
            </p:extLst>
          </p:nvPr>
        </p:nvGraphicFramePr>
        <p:xfrm>
          <a:off x="553156" y="1752600"/>
          <a:ext cx="8133644" cy="4373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21AE38-51DC-B34A-922A-AF79AFE634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69AAD-9AB6-A740-9D68-108596F5EDF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9E4A9-BCBA-5947-8305-BCE541AC0E1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B582915-0310-4CDD-9A79-BDC3E59340E8}" type="slidenum">
              <a:rPr lang="en-US" altLang="lv-LV" smtClean="0"/>
              <a:pPr/>
              <a:t>9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580517079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2_prezentacija_LV.potx" id="{A644DF08-55B1-441C-9C90-68DAAFBF52DD}" vid="{0BD70AD8-9966-43E4-A8AF-9A8830185A5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D6DBDC6B1CCC42B41E74AA352C4FFD" ma:contentTypeVersion="8" ma:contentTypeDescription="Create a new document." ma:contentTypeScope="" ma:versionID="cbcc9dad57446bdb6a9bee3aa1352c3d">
  <xsd:schema xmlns:xsd="http://www.w3.org/2001/XMLSchema" xmlns:xs="http://www.w3.org/2001/XMLSchema" xmlns:p="http://schemas.microsoft.com/office/2006/metadata/properties" xmlns:ns2="b3057933-4081-480e-9a83-5555dccee947" xmlns:ns3="06833f44-7947-476f-a6fe-035a1cdcb744" targetNamespace="http://schemas.microsoft.com/office/2006/metadata/properties" ma:root="true" ma:fieldsID="1d572ca707ab07e8eeebef272319c096" ns2:_="" ns3:_="">
    <xsd:import namespace="b3057933-4081-480e-9a83-5555dccee947"/>
    <xsd:import namespace="06833f44-7947-476f-a6fe-035a1cdcb74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057933-4081-480e-9a83-5555dccee9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33f44-7947-476f-a6fe-035a1cdcb744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6A3222-026B-411B-BBE2-258C11F01E47}"/>
</file>

<file path=customXml/itemProps2.xml><?xml version="1.0" encoding="utf-8"?>
<ds:datastoreItem xmlns:ds="http://schemas.openxmlformats.org/officeDocument/2006/customXml" ds:itemID="{8740C58D-89BD-4564-AE5F-688A397D32A5}"/>
</file>

<file path=customXml/itemProps3.xml><?xml version="1.0" encoding="utf-8"?>
<ds:datastoreItem xmlns:ds="http://schemas.openxmlformats.org/officeDocument/2006/customXml" ds:itemID="{83100DE5-BDAF-46E3-8743-5E124106DC88}"/>
</file>

<file path=docProps/app.xml><?xml version="1.0" encoding="utf-8"?>
<Properties xmlns="http://schemas.openxmlformats.org/officeDocument/2006/extended-properties" xmlns:vt="http://schemas.openxmlformats.org/officeDocument/2006/docPropsVTypes">
  <Template>22_prezentacija_LV</Template>
  <TotalTime>1431</TotalTime>
  <Words>666</Words>
  <Application>Microsoft Office PowerPoint</Application>
  <PresentationFormat>On-screen Show (4:3)</PresentationFormat>
  <Paragraphs>146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Verdana</vt:lpstr>
      <vt:lpstr>89_Prezentacija_templateLV</vt:lpstr>
      <vt:lpstr>Finanšu ministrijas redzējums publisko iepirkumu regulējuma efektīvai izmantošanai, lai savlaicīgi apzinātu un mazinātu būvniecības izmaksas</vt:lpstr>
      <vt:lpstr>Kur rodas sadārdzinājums?</vt:lpstr>
      <vt:lpstr>Kāpēc iepirkuma rezultāti neatbilst plānotajiem?  Iemesli</vt:lpstr>
      <vt:lpstr>Kāpēc iepirkuma rezultāti neatbilst plānotajiem?  Veicinošie faktori</vt:lpstr>
      <vt:lpstr>Kāpēc iepirkuma rezultāti neatbilst plānotajiem?  Sekas</vt:lpstr>
      <vt:lpstr>1. Vai, kad un ko pirkt?</vt:lpstr>
      <vt:lpstr>Iepirkumu skaits</vt:lpstr>
      <vt:lpstr>Iepirkumu līgumcenas</vt:lpstr>
      <vt:lpstr>Pārtrauktie iepirkumi</vt:lpstr>
      <vt:lpstr>Būvdarbu un ES fondu projektu īpatsvars (iepirkuma procedūras)</vt:lpstr>
      <vt:lpstr>2. Prasību atbilstība / aktualitāte</vt:lpstr>
      <vt:lpstr>3. Apspriede ar piegādātājiem</vt:lpstr>
      <vt:lpstr>4. Pieejamā finansējuma publiskošana</vt:lpstr>
      <vt:lpstr>5. Opciju paredzēšana </vt:lpstr>
      <vt:lpstr>6. Iespēja apspriest piedāvājumu</vt:lpstr>
      <vt:lpstr>Iepirkumi ar vienu piedāvājumu</vt:lpstr>
      <vt:lpstr>7. Rīcība viena piedāvājuma gadījumā</vt:lpstr>
      <vt:lpstr>Zemākās cenas izmantošana Eiropā</vt:lpstr>
      <vt:lpstr>8. Saimnieciski visizdevīgākā piedāvājuma izvēle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Artis Lapiņš</dc:creator>
  <cp:lastModifiedBy>Artis Lapiņš</cp:lastModifiedBy>
  <cp:revision>60</cp:revision>
  <dcterms:created xsi:type="dcterms:W3CDTF">2019-03-25T09:16:21Z</dcterms:created>
  <dcterms:modified xsi:type="dcterms:W3CDTF">2019-03-26T16:28:20Z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0x010100D6D6DBDC6B1CCC42B41E74AA352C4FFD</vt:lpwstr>
  </property>
</Properties>
</file>